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5"/>
  </p:notesMasterIdLst>
  <p:sldIdLst>
    <p:sldId id="1664" r:id="rId2"/>
    <p:sldId id="287" r:id="rId3"/>
    <p:sldId id="1665" r:id="rId4"/>
    <p:sldId id="1666" r:id="rId5"/>
    <p:sldId id="1668" r:id="rId6"/>
    <p:sldId id="1669" r:id="rId7"/>
    <p:sldId id="288" r:id="rId8"/>
    <p:sldId id="289" r:id="rId9"/>
    <p:sldId id="290" r:id="rId10"/>
    <p:sldId id="291" r:id="rId11"/>
    <p:sldId id="293" r:id="rId12"/>
    <p:sldId id="294" r:id="rId13"/>
    <p:sldId id="1670" r:id="rId14"/>
    <p:sldId id="1676" r:id="rId15"/>
    <p:sldId id="1680" r:id="rId16"/>
    <p:sldId id="1678" r:id="rId17"/>
    <p:sldId id="1671" r:id="rId18"/>
    <p:sldId id="1677" r:id="rId19"/>
    <p:sldId id="1681" r:id="rId20"/>
    <p:sldId id="1682" r:id="rId21"/>
    <p:sldId id="1683" r:id="rId22"/>
    <p:sldId id="1684" r:id="rId23"/>
    <p:sldId id="1688" r:id="rId24"/>
    <p:sldId id="1686" r:id="rId25"/>
    <p:sldId id="1754" r:id="rId26"/>
    <p:sldId id="1755" r:id="rId27"/>
    <p:sldId id="1756" r:id="rId28"/>
    <p:sldId id="1757" r:id="rId29"/>
    <p:sldId id="1758" r:id="rId30"/>
    <p:sldId id="1759" r:id="rId31"/>
    <p:sldId id="1760" r:id="rId32"/>
    <p:sldId id="1761" r:id="rId33"/>
    <p:sldId id="1762" r:id="rId34"/>
    <p:sldId id="1763" r:id="rId35"/>
    <p:sldId id="1764" r:id="rId36"/>
    <p:sldId id="1726" r:id="rId37"/>
    <p:sldId id="1727" r:id="rId38"/>
    <p:sldId id="1728" r:id="rId39"/>
    <p:sldId id="1729" r:id="rId40"/>
    <p:sldId id="1730" r:id="rId41"/>
    <p:sldId id="1731" r:id="rId42"/>
    <p:sldId id="1732" r:id="rId43"/>
    <p:sldId id="1733" r:id="rId44"/>
    <p:sldId id="1734" r:id="rId45"/>
    <p:sldId id="1735" r:id="rId46"/>
    <p:sldId id="1673" r:id="rId47"/>
    <p:sldId id="260" r:id="rId48"/>
    <p:sldId id="261" r:id="rId49"/>
    <p:sldId id="1674" r:id="rId50"/>
    <p:sldId id="1672" r:id="rId51"/>
    <p:sldId id="263" r:id="rId52"/>
    <p:sldId id="264" r:id="rId53"/>
    <p:sldId id="265" r:id="rId54"/>
    <p:sldId id="266" r:id="rId55"/>
    <p:sldId id="267" r:id="rId56"/>
    <p:sldId id="268" r:id="rId57"/>
    <p:sldId id="270" r:id="rId58"/>
    <p:sldId id="272" r:id="rId59"/>
    <p:sldId id="273" r:id="rId60"/>
    <p:sldId id="274" r:id="rId61"/>
    <p:sldId id="1675" r:id="rId62"/>
    <p:sldId id="1701" r:id="rId63"/>
    <p:sldId id="1700" r:id="rId64"/>
    <p:sldId id="1702" r:id="rId65"/>
    <p:sldId id="1703" r:id="rId66"/>
    <p:sldId id="1704" r:id="rId67"/>
    <p:sldId id="1705" r:id="rId68"/>
    <p:sldId id="1707" r:id="rId69"/>
    <p:sldId id="1709" r:id="rId70"/>
    <p:sldId id="1710" r:id="rId71"/>
    <p:sldId id="1708" r:id="rId72"/>
    <p:sldId id="1706" r:id="rId73"/>
    <p:sldId id="1711" r:id="rId74"/>
    <p:sldId id="1689" r:id="rId75"/>
    <p:sldId id="1690" r:id="rId76"/>
    <p:sldId id="1691" r:id="rId77"/>
    <p:sldId id="1692" r:id="rId78"/>
    <p:sldId id="1693" r:id="rId79"/>
    <p:sldId id="1695" r:id="rId80"/>
    <p:sldId id="1696" r:id="rId81"/>
    <p:sldId id="1697" r:id="rId82"/>
    <p:sldId id="1699" r:id="rId83"/>
    <p:sldId id="1736" r:id="rId84"/>
    <p:sldId id="1737" r:id="rId85"/>
    <p:sldId id="1739" r:id="rId86"/>
    <p:sldId id="1738" r:id="rId87"/>
    <p:sldId id="1740" r:id="rId88"/>
    <p:sldId id="1741" r:id="rId89"/>
    <p:sldId id="1742" r:id="rId90"/>
    <p:sldId id="1713" r:id="rId91"/>
    <p:sldId id="1714" r:id="rId92"/>
    <p:sldId id="1715" r:id="rId93"/>
    <p:sldId id="1716" r:id="rId94"/>
    <p:sldId id="1717" r:id="rId95"/>
    <p:sldId id="1718" r:id="rId96"/>
    <p:sldId id="1719" r:id="rId97"/>
    <p:sldId id="1720" r:id="rId98"/>
    <p:sldId id="1721" r:id="rId99"/>
    <p:sldId id="1722" r:id="rId100"/>
    <p:sldId id="1723" r:id="rId101"/>
    <p:sldId id="1724" r:id="rId102"/>
    <p:sldId id="1725" r:id="rId103"/>
    <p:sldId id="1743" r:id="rId104"/>
    <p:sldId id="1744" r:id="rId105"/>
    <p:sldId id="1745" r:id="rId106"/>
    <p:sldId id="1746" r:id="rId107"/>
    <p:sldId id="1747" r:id="rId108"/>
    <p:sldId id="1748" r:id="rId109"/>
    <p:sldId id="1749" r:id="rId110"/>
    <p:sldId id="1750" r:id="rId111"/>
    <p:sldId id="1751" r:id="rId112"/>
    <p:sldId id="1752" r:id="rId113"/>
    <p:sldId id="1753" r:id="rId1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AA2583-979F-9C08-6BD5-576AE5181E87}" v="10" dt="2019-05-02T10:19:57.125"/>
    <p1510:client id="{797D4BE3-2FA6-1A8A-2E5C-9D0FD6900169}" v="83" dt="2019-05-02T11:53:01.9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ableStyles" Target="tableStyle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microsoft.com/office/2015/10/relationships/revisionInfo" Target="revisionInfo.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shore Chowdary" userId="S::kishorechowdary@codesizzler.info::2345643c-5f63-4112-a59d-d4fb77c40394" providerId="AD" clId="Web-{4CAA2583-979F-9C08-6BD5-576AE5181E87}"/>
    <pc:docChg chg="addSld delSld modSld sldOrd">
      <pc:chgData name="Kishore Chowdary" userId="S::kishorechowdary@codesizzler.info::2345643c-5f63-4112-a59d-d4fb77c40394" providerId="AD" clId="Web-{4CAA2583-979F-9C08-6BD5-576AE5181E87}" dt="2019-05-02T11:37:45.749" v="3618"/>
      <pc:docMkLst>
        <pc:docMk/>
      </pc:docMkLst>
      <pc:sldChg chg="modSp mod ord setBg addAnim delAnim modAnim">
        <pc:chgData name="Kishore Chowdary" userId="S::kishorechowdary@codesizzler.info::2345643c-5f63-4112-a59d-d4fb77c40394" providerId="AD" clId="Web-{4CAA2583-979F-9C08-6BD5-576AE5181E87}" dt="2019-05-02T11:33:16.592" v="3585"/>
        <pc:sldMkLst>
          <pc:docMk/>
          <pc:sldMk cId="3800853573" sldId="1671"/>
        </pc:sldMkLst>
        <pc:spChg chg="mod">
          <ac:chgData name="Kishore Chowdary" userId="S::kishorechowdary@codesizzler.info::2345643c-5f63-4112-a59d-d4fb77c40394" providerId="AD" clId="Web-{4CAA2583-979F-9C08-6BD5-576AE5181E87}" dt="2019-05-02T05:48:20.176" v="432"/>
          <ac:spMkLst>
            <pc:docMk/>
            <pc:sldMk cId="3800853573" sldId="1671"/>
            <ac:spMk id="2" creationId="{B030ADEC-CDE9-C647-971A-687BAFDB476E}"/>
          </ac:spMkLst>
        </pc:spChg>
        <pc:picChg chg="mod">
          <ac:chgData name="Kishore Chowdary" userId="S::kishorechowdary@codesizzler.info::2345643c-5f63-4112-a59d-d4fb77c40394" providerId="AD" clId="Web-{4CAA2583-979F-9C08-6BD5-576AE5181E87}" dt="2019-05-02T05:48:20.176" v="432"/>
          <ac:picMkLst>
            <pc:docMk/>
            <pc:sldMk cId="3800853573" sldId="1671"/>
            <ac:picMk id="5" creationId="{8AEF4392-FD9B-8144-A92C-A86E05BF5AA0}"/>
          </ac:picMkLst>
        </pc:picChg>
      </pc:sldChg>
      <pc:sldChg chg="ord">
        <pc:chgData name="Kishore Chowdary" userId="S::kishorechowdary@codesizzler.info::2345643c-5f63-4112-a59d-d4fb77c40394" providerId="AD" clId="Web-{4CAA2583-979F-9C08-6BD5-576AE5181E87}" dt="2019-05-02T11:33:16.592" v="3588"/>
        <pc:sldMkLst>
          <pc:docMk/>
          <pc:sldMk cId="150718970" sldId="1676"/>
        </pc:sldMkLst>
      </pc:sldChg>
      <pc:sldChg chg="ord">
        <pc:chgData name="Kishore Chowdary" userId="S::kishorechowdary@codesizzler.info::2345643c-5f63-4112-a59d-d4fb77c40394" providerId="AD" clId="Web-{4CAA2583-979F-9C08-6BD5-576AE5181E87}" dt="2019-05-02T11:33:16.592" v="3584"/>
        <pc:sldMkLst>
          <pc:docMk/>
          <pc:sldMk cId="1805517422" sldId="1677"/>
        </pc:sldMkLst>
      </pc:sldChg>
      <pc:sldChg chg="ord">
        <pc:chgData name="Kishore Chowdary" userId="S::kishorechowdary@codesizzler.info::2345643c-5f63-4112-a59d-d4fb77c40394" providerId="AD" clId="Web-{4CAA2583-979F-9C08-6BD5-576AE5181E87}" dt="2019-05-02T11:33:16.592" v="3586"/>
        <pc:sldMkLst>
          <pc:docMk/>
          <pc:sldMk cId="1028649184" sldId="1678"/>
        </pc:sldMkLst>
      </pc:sldChg>
      <pc:sldChg chg="ord">
        <pc:chgData name="Kishore Chowdary" userId="S::kishorechowdary@codesizzler.info::2345643c-5f63-4112-a59d-d4fb77c40394" providerId="AD" clId="Web-{4CAA2583-979F-9C08-6BD5-576AE5181E87}" dt="2019-05-02T11:33:16.592" v="3587"/>
        <pc:sldMkLst>
          <pc:docMk/>
          <pc:sldMk cId="922257753" sldId="1680"/>
        </pc:sldMkLst>
      </pc:sldChg>
      <pc:sldChg chg="ord">
        <pc:chgData name="Kishore Chowdary" userId="S::kishorechowdary@codesizzler.info::2345643c-5f63-4112-a59d-d4fb77c40394" providerId="AD" clId="Web-{4CAA2583-979F-9C08-6BD5-576AE5181E87}" dt="2019-05-02T11:33:16.592" v="3583"/>
        <pc:sldMkLst>
          <pc:docMk/>
          <pc:sldMk cId="358791093" sldId="1681"/>
        </pc:sldMkLst>
      </pc:sldChg>
      <pc:sldChg chg="ord">
        <pc:chgData name="Kishore Chowdary" userId="S::kishorechowdary@codesizzler.info::2345643c-5f63-4112-a59d-d4fb77c40394" providerId="AD" clId="Web-{4CAA2583-979F-9C08-6BD5-576AE5181E87}" dt="2019-05-02T11:33:16.592" v="3582"/>
        <pc:sldMkLst>
          <pc:docMk/>
          <pc:sldMk cId="1611557061" sldId="1682"/>
        </pc:sldMkLst>
      </pc:sldChg>
      <pc:sldChg chg="ord">
        <pc:chgData name="Kishore Chowdary" userId="S::kishorechowdary@codesizzler.info::2345643c-5f63-4112-a59d-d4fb77c40394" providerId="AD" clId="Web-{4CAA2583-979F-9C08-6BD5-576AE5181E87}" dt="2019-05-02T11:33:16.592" v="3581"/>
        <pc:sldMkLst>
          <pc:docMk/>
          <pc:sldMk cId="664061569" sldId="1683"/>
        </pc:sldMkLst>
      </pc:sldChg>
      <pc:sldChg chg="ord">
        <pc:chgData name="Kishore Chowdary" userId="S::kishorechowdary@codesizzler.info::2345643c-5f63-4112-a59d-d4fb77c40394" providerId="AD" clId="Web-{4CAA2583-979F-9C08-6BD5-576AE5181E87}" dt="2019-05-02T11:33:16.592" v="3580"/>
        <pc:sldMkLst>
          <pc:docMk/>
          <pc:sldMk cId="583959794" sldId="1684"/>
        </pc:sldMkLst>
      </pc:sldChg>
      <pc:sldChg chg="ord">
        <pc:chgData name="Kishore Chowdary" userId="S::kishorechowdary@codesizzler.info::2345643c-5f63-4112-a59d-d4fb77c40394" providerId="AD" clId="Web-{4CAA2583-979F-9C08-6BD5-576AE5181E87}" dt="2019-05-02T11:33:16.592" v="3578"/>
        <pc:sldMkLst>
          <pc:docMk/>
          <pc:sldMk cId="1105454724" sldId="1686"/>
        </pc:sldMkLst>
      </pc:sldChg>
      <pc:sldChg chg="modSp ord">
        <pc:chgData name="Kishore Chowdary" userId="S::kishorechowdary@codesizzler.info::2345643c-5f63-4112-a59d-d4fb77c40394" providerId="AD" clId="Web-{4CAA2583-979F-9C08-6BD5-576AE5181E87}" dt="2019-05-02T11:33:16.592" v="3579"/>
        <pc:sldMkLst>
          <pc:docMk/>
          <pc:sldMk cId="3354222349" sldId="1688"/>
        </pc:sldMkLst>
        <pc:graphicFrameChg chg="mod modGraphic">
          <ac:chgData name="Kishore Chowdary" userId="S::kishorechowdary@codesizzler.info::2345643c-5f63-4112-a59d-d4fb77c40394" providerId="AD" clId="Web-{4CAA2583-979F-9C08-6BD5-576AE5181E87}" dt="2019-05-02T06:39:45.820" v="812" actId="1076"/>
          <ac:graphicFrameMkLst>
            <pc:docMk/>
            <pc:sldMk cId="3354222349" sldId="1688"/>
            <ac:graphicFrameMk id="8" creationId="{71CC351C-69D6-4CD5-9A68-50B76D0C2637}"/>
          </ac:graphicFrameMkLst>
        </pc:graphicFrameChg>
      </pc:sldChg>
      <pc:sldChg chg="modSp">
        <pc:chgData name="Kishore Chowdary" userId="S::kishorechowdary@codesizzler.info::2345643c-5f63-4112-a59d-d4fb77c40394" providerId="AD" clId="Web-{4CAA2583-979F-9C08-6BD5-576AE5181E87}" dt="2019-05-02T06:38:26.304" v="800"/>
        <pc:sldMkLst>
          <pc:docMk/>
          <pc:sldMk cId="751871361" sldId="1692"/>
        </pc:sldMkLst>
        <pc:picChg chg="mod">
          <ac:chgData name="Kishore Chowdary" userId="S::kishorechowdary@codesizzler.info::2345643c-5f63-4112-a59d-d4fb77c40394" providerId="AD" clId="Web-{4CAA2583-979F-9C08-6BD5-576AE5181E87}" dt="2019-05-02T06:38:26.304" v="800"/>
          <ac:picMkLst>
            <pc:docMk/>
            <pc:sldMk cId="751871361" sldId="1692"/>
            <ac:picMk id="3" creationId="{C3C35019-8A13-4187-B025-0ED3665EFBC2}"/>
          </ac:picMkLst>
        </pc:picChg>
      </pc:sldChg>
      <pc:sldChg chg="modSp">
        <pc:chgData name="Kishore Chowdary" userId="S::kishorechowdary@codesizzler.info::2345643c-5f63-4112-a59d-d4fb77c40394" providerId="AD" clId="Web-{4CAA2583-979F-9C08-6BD5-576AE5181E87}" dt="2019-05-02T06:38:20.882" v="799"/>
        <pc:sldMkLst>
          <pc:docMk/>
          <pc:sldMk cId="1953610213" sldId="1693"/>
        </pc:sldMkLst>
        <pc:picChg chg="mod">
          <ac:chgData name="Kishore Chowdary" userId="S::kishorechowdary@codesizzler.info::2345643c-5f63-4112-a59d-d4fb77c40394" providerId="AD" clId="Web-{4CAA2583-979F-9C08-6BD5-576AE5181E87}" dt="2019-05-02T06:38:20.882" v="799"/>
          <ac:picMkLst>
            <pc:docMk/>
            <pc:sldMk cId="1953610213" sldId="1693"/>
            <ac:picMk id="3" creationId="{E2D10B4D-4295-42C3-B110-E737182AD5EF}"/>
          </ac:picMkLst>
        </pc:picChg>
      </pc:sldChg>
      <pc:sldChg chg="modSp">
        <pc:chgData name="Kishore Chowdary" userId="S::kishorechowdary@codesizzler.info::2345643c-5f63-4112-a59d-d4fb77c40394" providerId="AD" clId="Web-{4CAA2583-979F-9C08-6BD5-576AE5181E87}" dt="2019-05-02T06:38:07.226" v="798"/>
        <pc:sldMkLst>
          <pc:docMk/>
          <pc:sldMk cId="2481016046" sldId="1697"/>
        </pc:sldMkLst>
        <pc:picChg chg="mod">
          <ac:chgData name="Kishore Chowdary" userId="S::kishorechowdary@codesizzler.info::2345643c-5f63-4112-a59d-d4fb77c40394" providerId="AD" clId="Web-{4CAA2583-979F-9C08-6BD5-576AE5181E87}" dt="2019-05-02T06:38:07.226" v="798"/>
          <ac:picMkLst>
            <pc:docMk/>
            <pc:sldMk cId="2481016046" sldId="1697"/>
            <ac:picMk id="6" creationId="{3E1747E0-C7BD-4A60-8348-B0C50ACCDEF9}"/>
          </ac:picMkLst>
        </pc:picChg>
      </pc:sldChg>
      <pc:sldChg chg="delSp add del replId">
        <pc:chgData name="Kishore Chowdary" userId="S::kishorechowdary@codesizzler.info::2345643c-5f63-4112-a59d-d4fb77c40394" providerId="AD" clId="Web-{4CAA2583-979F-9C08-6BD5-576AE5181E87}" dt="2019-05-02T05:28:44.325" v="41"/>
        <pc:sldMkLst>
          <pc:docMk/>
          <pc:sldMk cId="602717016" sldId="1698"/>
        </pc:sldMkLst>
        <pc:picChg chg="del">
          <ac:chgData name="Kishore Chowdary" userId="S::kishorechowdary@codesizzler.info::2345643c-5f63-4112-a59d-d4fb77c40394" providerId="AD" clId="Web-{4CAA2583-979F-9C08-6BD5-576AE5181E87}" dt="2019-05-02T05:28:29.575" v="38"/>
          <ac:picMkLst>
            <pc:docMk/>
            <pc:sldMk cId="602717016" sldId="1698"/>
            <ac:picMk id="6" creationId="{3E1747E0-C7BD-4A60-8348-B0C50ACCDEF9}"/>
          </ac:picMkLst>
        </pc:picChg>
      </pc:sldChg>
      <pc:sldChg chg="addSp delSp modSp add del replId">
        <pc:chgData name="Kishore Chowdary" userId="S::kishorechowdary@codesizzler.info::2345643c-5f63-4112-a59d-d4fb77c40394" providerId="AD" clId="Web-{4CAA2583-979F-9C08-6BD5-576AE5181E87}" dt="2019-05-02T05:28:26.091" v="36"/>
        <pc:sldMkLst>
          <pc:docMk/>
          <pc:sldMk cId="802979319" sldId="1698"/>
        </pc:sldMkLst>
        <pc:spChg chg="mod">
          <ac:chgData name="Kishore Chowdary" userId="S::kishorechowdary@codesizzler.info::2345643c-5f63-4112-a59d-d4fb77c40394" providerId="AD" clId="Web-{4CAA2583-979F-9C08-6BD5-576AE5181E87}" dt="2019-05-02T05:27:08.715" v="19" actId="20577"/>
          <ac:spMkLst>
            <pc:docMk/>
            <pc:sldMk cId="802979319" sldId="1698"/>
            <ac:spMk id="2" creationId="{A9E68664-C1C5-F749-A774-F8D07FD01235}"/>
          </ac:spMkLst>
        </pc:spChg>
        <pc:spChg chg="del">
          <ac:chgData name="Kishore Chowdary" userId="S::kishorechowdary@codesizzler.info::2345643c-5f63-4112-a59d-d4fb77c40394" providerId="AD" clId="Web-{4CAA2583-979F-9C08-6BD5-576AE5181E87}" dt="2019-05-02T05:28:11.247" v="32"/>
          <ac:spMkLst>
            <pc:docMk/>
            <pc:sldMk cId="802979319" sldId="1698"/>
            <ac:spMk id="5" creationId="{8403EE91-D491-9D44-AB31-328AFF39844A}"/>
          </ac:spMkLst>
        </pc:spChg>
        <pc:spChg chg="add del mod">
          <ac:chgData name="Kishore Chowdary" userId="S::kishorechowdary@codesizzler.info::2345643c-5f63-4112-a59d-d4fb77c40394" providerId="AD" clId="Web-{4CAA2583-979F-9C08-6BD5-576AE5181E87}" dt="2019-05-02T05:27:14.075" v="22"/>
          <ac:spMkLst>
            <pc:docMk/>
            <pc:sldMk cId="802979319" sldId="1698"/>
            <ac:spMk id="7" creationId="{B32AE21C-4E43-45B5-B219-74DA948D92E6}"/>
          </ac:spMkLst>
        </pc:spChg>
        <pc:graphicFrameChg chg="add mod modGraphic">
          <ac:chgData name="Kishore Chowdary" userId="S::kishorechowdary@codesizzler.info::2345643c-5f63-4112-a59d-d4fb77c40394" providerId="AD" clId="Web-{4CAA2583-979F-9C08-6BD5-576AE5181E87}" dt="2019-05-02T05:28:22.825" v="35"/>
          <ac:graphicFrameMkLst>
            <pc:docMk/>
            <pc:sldMk cId="802979319" sldId="1698"/>
            <ac:graphicFrameMk id="4" creationId="{7651B98D-B06D-4224-B450-76E6B53C4C06}"/>
          </ac:graphicFrameMkLst>
        </pc:graphicFrameChg>
        <pc:picChg chg="del">
          <ac:chgData name="Kishore Chowdary" userId="S::kishorechowdary@codesizzler.info::2345643c-5f63-4112-a59d-d4fb77c40394" providerId="AD" clId="Web-{4CAA2583-979F-9C08-6BD5-576AE5181E87}" dt="2019-05-02T05:27:04.278" v="11"/>
          <ac:picMkLst>
            <pc:docMk/>
            <pc:sldMk cId="802979319" sldId="1698"/>
            <ac:picMk id="6" creationId="{3E1747E0-C7BD-4A60-8348-B0C50ACCDEF9}"/>
          </ac:picMkLst>
        </pc:picChg>
      </pc:sldChg>
      <pc:sldChg chg="new del">
        <pc:chgData name="Kishore Chowdary" userId="S::kishorechowdary@codesizzler.info::2345643c-5f63-4112-a59d-d4fb77c40394" providerId="AD" clId="Web-{4CAA2583-979F-9C08-6BD5-576AE5181E87}" dt="2019-05-02T05:26:29.402" v="9"/>
        <pc:sldMkLst>
          <pc:docMk/>
          <pc:sldMk cId="1900477451" sldId="1698"/>
        </pc:sldMkLst>
      </pc:sldChg>
      <pc:sldChg chg="modSp add ord replId">
        <pc:chgData name="Kishore Chowdary" userId="S::kishorechowdary@codesizzler.info::2345643c-5f63-4112-a59d-d4fb77c40394" providerId="AD" clId="Web-{4CAA2583-979F-9C08-6BD5-576AE5181E87}" dt="2019-05-02T05:30:20.482" v="72" actId="20577"/>
        <pc:sldMkLst>
          <pc:docMk/>
          <pc:sldMk cId="1773425443" sldId="1699"/>
        </pc:sldMkLst>
        <pc:spChg chg="mod">
          <ac:chgData name="Kishore Chowdary" userId="S::kishorechowdary@codesizzler.info::2345643c-5f63-4112-a59d-d4fb77c40394" providerId="AD" clId="Web-{4CAA2583-979F-9C08-6BD5-576AE5181E87}" dt="2019-05-02T05:30:20.482" v="72" actId="20577"/>
          <ac:spMkLst>
            <pc:docMk/>
            <pc:sldMk cId="1773425443" sldId="1699"/>
            <ac:spMk id="7" creationId="{5D4E8518-349A-8C49-95C4-7538F141B358}"/>
          </ac:spMkLst>
        </pc:spChg>
      </pc:sldChg>
      <pc:sldChg chg="modSp add ord replId">
        <pc:chgData name="Kishore Chowdary" userId="S::kishorechowdary@codesizzler.info::2345643c-5f63-4112-a59d-d4fb77c40394" providerId="AD" clId="Web-{4CAA2583-979F-9C08-6BD5-576AE5181E87}" dt="2019-05-02T06:29:17.160" v="676"/>
        <pc:sldMkLst>
          <pc:docMk/>
          <pc:sldMk cId="101196152" sldId="1700"/>
        </pc:sldMkLst>
        <pc:spChg chg="mod">
          <ac:chgData name="Kishore Chowdary" userId="S::kishorechowdary@codesizzler.info::2345643c-5f63-4112-a59d-d4fb77c40394" providerId="AD" clId="Web-{4CAA2583-979F-9C08-6BD5-576AE5181E87}" dt="2019-05-02T05:30:39.388" v="84" actId="20577"/>
          <ac:spMkLst>
            <pc:docMk/>
            <pc:sldMk cId="101196152" sldId="1700"/>
            <ac:spMk id="2" creationId="{A9E68664-C1C5-F749-A774-F8D07FD01235}"/>
          </ac:spMkLst>
        </pc:spChg>
        <pc:spChg chg="mod">
          <ac:chgData name="Kishore Chowdary" userId="S::kishorechowdary@codesizzler.info::2345643c-5f63-4112-a59d-d4fb77c40394" providerId="AD" clId="Web-{4CAA2583-979F-9C08-6BD5-576AE5181E87}" dt="2019-05-02T05:35:52.750" v="178" actId="1076"/>
          <ac:spMkLst>
            <pc:docMk/>
            <pc:sldMk cId="101196152" sldId="1700"/>
            <ac:spMk id="5" creationId="{8403EE91-D491-9D44-AB31-328AFF39844A}"/>
          </ac:spMkLst>
        </pc:spChg>
      </pc:sldChg>
      <pc:sldChg chg="modSp add ord replId">
        <pc:chgData name="Kishore Chowdary" userId="S::kishorechowdary@codesizzler.info::2345643c-5f63-4112-a59d-d4fb77c40394" providerId="AD" clId="Web-{4CAA2583-979F-9C08-6BD5-576AE5181E87}" dt="2019-05-02T11:34:19.717" v="3601"/>
        <pc:sldMkLst>
          <pc:docMk/>
          <pc:sldMk cId="3313398477" sldId="1701"/>
        </pc:sldMkLst>
        <pc:spChg chg="mod">
          <ac:chgData name="Kishore Chowdary" userId="S::kishorechowdary@codesizzler.info::2345643c-5f63-4112-a59d-d4fb77c40394" providerId="AD" clId="Web-{4CAA2583-979F-9C08-6BD5-576AE5181E87}" dt="2019-05-02T05:32:21.498" v="93" actId="20577"/>
          <ac:spMkLst>
            <pc:docMk/>
            <pc:sldMk cId="3313398477" sldId="1701"/>
            <ac:spMk id="2" creationId="{A9E68664-C1C5-F749-A774-F8D07FD01235}"/>
          </ac:spMkLst>
        </pc:spChg>
        <pc:spChg chg="mod">
          <ac:chgData name="Kishore Chowdary" userId="S::kishorechowdary@codesizzler.info::2345643c-5f63-4112-a59d-d4fb77c40394" providerId="AD" clId="Web-{4CAA2583-979F-9C08-6BD5-576AE5181E87}" dt="2019-05-02T05:32:49.764" v="105" actId="20577"/>
          <ac:spMkLst>
            <pc:docMk/>
            <pc:sldMk cId="3313398477" sldId="1701"/>
            <ac:spMk id="5" creationId="{8403EE91-D491-9D44-AB31-328AFF39844A}"/>
          </ac:spMkLst>
        </pc:spChg>
      </pc:sldChg>
      <pc:sldChg chg="modSp add ord replId">
        <pc:chgData name="Kishore Chowdary" userId="S::kishorechowdary@codesizzler.info::2345643c-5f63-4112-a59d-d4fb77c40394" providerId="AD" clId="Web-{4CAA2583-979F-9C08-6BD5-576AE5181E87}" dt="2019-05-02T06:29:17.160" v="675"/>
        <pc:sldMkLst>
          <pc:docMk/>
          <pc:sldMk cId="2264480228" sldId="1702"/>
        </pc:sldMkLst>
        <pc:spChg chg="mod">
          <ac:chgData name="Kishore Chowdary" userId="S::kishorechowdary@codesizzler.info::2345643c-5f63-4112-a59d-d4fb77c40394" providerId="AD" clId="Web-{4CAA2583-979F-9C08-6BD5-576AE5181E87}" dt="2019-05-02T05:37:40.032" v="247" actId="20577"/>
          <ac:spMkLst>
            <pc:docMk/>
            <pc:sldMk cId="2264480228" sldId="1702"/>
            <ac:spMk id="2" creationId="{A9E68664-C1C5-F749-A774-F8D07FD01235}"/>
          </ac:spMkLst>
        </pc:spChg>
        <pc:spChg chg="mod">
          <ac:chgData name="Kishore Chowdary" userId="S::kishorechowdary@codesizzler.info::2345643c-5f63-4112-a59d-d4fb77c40394" providerId="AD" clId="Web-{4CAA2583-979F-9C08-6BD5-576AE5181E87}" dt="2019-05-02T05:37:25.719" v="242" actId="20577"/>
          <ac:spMkLst>
            <pc:docMk/>
            <pc:sldMk cId="2264480228" sldId="1702"/>
            <ac:spMk id="5" creationId="{8403EE91-D491-9D44-AB31-328AFF39844A}"/>
          </ac:spMkLst>
        </pc:spChg>
      </pc:sldChg>
      <pc:sldChg chg="modSp add ord replId">
        <pc:chgData name="Kishore Chowdary" userId="S::kishorechowdary@codesizzler.info::2345643c-5f63-4112-a59d-d4fb77c40394" providerId="AD" clId="Web-{4CAA2583-979F-9C08-6BD5-576AE5181E87}" dt="2019-05-02T06:29:17.160" v="674"/>
        <pc:sldMkLst>
          <pc:docMk/>
          <pc:sldMk cId="1845365706" sldId="1703"/>
        </pc:sldMkLst>
        <pc:spChg chg="mod">
          <ac:chgData name="Kishore Chowdary" userId="S::kishorechowdary@codesizzler.info::2345643c-5f63-4112-a59d-d4fb77c40394" providerId="AD" clId="Web-{4CAA2583-979F-9C08-6BD5-576AE5181E87}" dt="2019-05-02T05:38:31.422" v="258" actId="20577"/>
          <ac:spMkLst>
            <pc:docMk/>
            <pc:sldMk cId="1845365706" sldId="1703"/>
            <ac:spMk id="2" creationId="{A9E68664-C1C5-F749-A774-F8D07FD01235}"/>
          </ac:spMkLst>
        </pc:spChg>
        <pc:spChg chg="mod">
          <ac:chgData name="Kishore Chowdary" userId="S::kishorechowdary@codesizzler.info::2345643c-5f63-4112-a59d-d4fb77c40394" providerId="AD" clId="Web-{4CAA2583-979F-9C08-6BD5-576AE5181E87}" dt="2019-05-02T05:39:33.407" v="289" actId="20577"/>
          <ac:spMkLst>
            <pc:docMk/>
            <pc:sldMk cId="1845365706" sldId="1703"/>
            <ac:spMk id="5" creationId="{8403EE91-D491-9D44-AB31-328AFF39844A}"/>
          </ac:spMkLst>
        </pc:spChg>
      </pc:sldChg>
      <pc:sldChg chg="addSp delSp modSp add mod ord replId setBg">
        <pc:chgData name="Kishore Chowdary" userId="S::kishorechowdary@codesizzler.info::2345643c-5f63-4112-a59d-d4fb77c40394" providerId="AD" clId="Web-{4CAA2583-979F-9C08-6BD5-576AE5181E87}" dt="2019-05-02T06:39:09.383" v="807"/>
        <pc:sldMkLst>
          <pc:docMk/>
          <pc:sldMk cId="1716862736" sldId="1704"/>
        </pc:sldMkLst>
        <pc:spChg chg="mod">
          <ac:chgData name="Kishore Chowdary" userId="S::kishorechowdary@codesizzler.info::2345643c-5f63-4112-a59d-d4fb77c40394" providerId="AD" clId="Web-{4CAA2583-979F-9C08-6BD5-576AE5181E87}" dt="2019-05-02T05:49:21.677" v="434"/>
          <ac:spMkLst>
            <pc:docMk/>
            <pc:sldMk cId="1716862736" sldId="1704"/>
            <ac:spMk id="2" creationId="{A9E68664-C1C5-F749-A774-F8D07FD01235}"/>
          </ac:spMkLst>
        </pc:spChg>
        <pc:spChg chg="del">
          <ac:chgData name="Kishore Chowdary" userId="S::kishorechowdary@codesizzler.info::2345643c-5f63-4112-a59d-d4fb77c40394" providerId="AD" clId="Web-{4CAA2583-979F-9C08-6BD5-576AE5181E87}" dt="2019-05-02T05:40:08.298" v="296"/>
          <ac:spMkLst>
            <pc:docMk/>
            <pc:sldMk cId="1716862736" sldId="1704"/>
            <ac:spMk id="5" creationId="{8403EE91-D491-9D44-AB31-328AFF39844A}"/>
          </ac:spMkLst>
        </pc:spChg>
        <pc:picChg chg="add mod">
          <ac:chgData name="Kishore Chowdary" userId="S::kishorechowdary@codesizzler.info::2345643c-5f63-4112-a59d-d4fb77c40394" providerId="AD" clId="Web-{4CAA2583-979F-9C08-6BD5-576AE5181E87}" dt="2019-05-02T06:39:09.383" v="807"/>
          <ac:picMkLst>
            <pc:docMk/>
            <pc:sldMk cId="1716862736" sldId="1704"/>
            <ac:picMk id="3" creationId="{AF40C0C4-3B19-42FB-971E-8385FC77466D}"/>
          </ac:picMkLst>
        </pc:picChg>
      </pc:sldChg>
      <pc:sldChg chg="delSp add del replId">
        <pc:chgData name="Kishore Chowdary" userId="S::kishorechowdary@codesizzler.info::2345643c-5f63-4112-a59d-d4fb77c40394" providerId="AD" clId="Web-{4CAA2583-979F-9C08-6BD5-576AE5181E87}" dt="2019-05-02T05:41:27.611" v="314"/>
        <pc:sldMkLst>
          <pc:docMk/>
          <pc:sldMk cId="859858388" sldId="1705"/>
        </pc:sldMkLst>
        <pc:picChg chg="del">
          <ac:chgData name="Kishore Chowdary" userId="S::kishorechowdary@codesizzler.info::2345643c-5f63-4112-a59d-d4fb77c40394" providerId="AD" clId="Web-{4CAA2583-979F-9C08-6BD5-576AE5181E87}" dt="2019-05-02T05:41:22.814" v="313"/>
          <ac:picMkLst>
            <pc:docMk/>
            <pc:sldMk cId="859858388" sldId="1705"/>
            <ac:picMk id="3" creationId="{AF40C0C4-3B19-42FB-971E-8385FC77466D}"/>
          </ac:picMkLst>
        </pc:picChg>
      </pc:sldChg>
      <pc:sldChg chg="modSp add ord replId">
        <pc:chgData name="Kishore Chowdary" userId="S::kishorechowdary@codesizzler.info::2345643c-5f63-4112-a59d-d4fb77c40394" providerId="AD" clId="Web-{4CAA2583-979F-9C08-6BD5-576AE5181E87}" dt="2019-05-02T06:29:17.160" v="672"/>
        <pc:sldMkLst>
          <pc:docMk/>
          <pc:sldMk cId="1568079901" sldId="1705"/>
        </pc:sldMkLst>
        <pc:spChg chg="mod">
          <ac:chgData name="Kishore Chowdary" userId="S::kishorechowdary@codesizzler.info::2345643c-5f63-4112-a59d-d4fb77c40394" providerId="AD" clId="Web-{4CAA2583-979F-9C08-6BD5-576AE5181E87}" dt="2019-05-02T05:53:53.397" v="463" actId="20577"/>
          <ac:spMkLst>
            <pc:docMk/>
            <pc:sldMk cId="1568079901" sldId="1705"/>
            <ac:spMk id="2" creationId="{A9E68664-C1C5-F749-A774-F8D07FD01235}"/>
          </ac:spMkLst>
        </pc:spChg>
        <pc:spChg chg="mod">
          <ac:chgData name="Kishore Chowdary" userId="S::kishorechowdary@codesizzler.info::2345643c-5f63-4112-a59d-d4fb77c40394" providerId="AD" clId="Web-{4CAA2583-979F-9C08-6BD5-576AE5181E87}" dt="2019-05-02T06:00:54.447" v="484" actId="20577"/>
          <ac:spMkLst>
            <pc:docMk/>
            <pc:sldMk cId="1568079901" sldId="1705"/>
            <ac:spMk id="5" creationId="{8403EE91-D491-9D44-AB31-328AFF39844A}"/>
          </ac:spMkLst>
        </pc:spChg>
      </pc:sldChg>
      <pc:sldChg chg="addSp delSp modSp add ord replId">
        <pc:chgData name="Kishore Chowdary" userId="S::kishorechowdary@codesizzler.info::2345643c-5f63-4112-a59d-d4fb77c40394" providerId="AD" clId="Web-{4CAA2583-979F-9C08-6BD5-576AE5181E87}" dt="2019-05-02T06:29:17.160" v="667"/>
        <pc:sldMkLst>
          <pc:docMk/>
          <pc:sldMk cId="3646217198" sldId="1706"/>
        </pc:sldMkLst>
        <pc:spChg chg="mod">
          <ac:chgData name="Kishore Chowdary" userId="S::kishorechowdary@codesizzler.info::2345643c-5f63-4112-a59d-d4fb77c40394" providerId="AD" clId="Web-{4CAA2583-979F-9C08-6BD5-576AE5181E87}" dt="2019-05-02T05:51:55.521" v="448" actId="20577"/>
          <ac:spMkLst>
            <pc:docMk/>
            <pc:sldMk cId="3646217198" sldId="1706"/>
            <ac:spMk id="2" creationId="{A9E68664-C1C5-F749-A774-F8D07FD01235}"/>
          </ac:spMkLst>
        </pc:spChg>
        <pc:spChg chg="del">
          <ac:chgData name="Kishore Chowdary" userId="S::kishorechowdary@codesizzler.info::2345643c-5f63-4112-a59d-d4fb77c40394" providerId="AD" clId="Web-{4CAA2583-979F-9C08-6BD5-576AE5181E87}" dt="2019-05-02T05:52:06.959" v="451"/>
          <ac:spMkLst>
            <pc:docMk/>
            <pc:sldMk cId="3646217198" sldId="1706"/>
            <ac:spMk id="5" creationId="{8403EE91-D491-9D44-AB31-328AFF39844A}"/>
          </ac:spMkLst>
        </pc:spChg>
        <pc:graphicFrameChg chg="add mod modGraphic">
          <ac:chgData name="Kishore Chowdary" userId="S::kishorechowdary@codesizzler.info::2345643c-5f63-4112-a59d-d4fb77c40394" providerId="AD" clId="Web-{4CAA2583-979F-9C08-6BD5-576AE5181E87}" dt="2019-05-02T05:52:38.006" v="455" actId="1076"/>
          <ac:graphicFrameMkLst>
            <pc:docMk/>
            <pc:sldMk cId="3646217198" sldId="1706"/>
            <ac:graphicFrameMk id="4" creationId="{898EEACB-FD13-450A-A2B8-5F32F65AE96A}"/>
          </ac:graphicFrameMkLst>
        </pc:graphicFrameChg>
      </pc:sldChg>
      <pc:sldChg chg="addSp modSp add ord replId">
        <pc:chgData name="Kishore Chowdary" userId="S::kishorechowdary@codesizzler.info::2345643c-5f63-4112-a59d-d4fb77c40394" providerId="AD" clId="Web-{4CAA2583-979F-9C08-6BD5-576AE5181E87}" dt="2019-05-02T06:38:56.320" v="805"/>
        <pc:sldMkLst>
          <pc:docMk/>
          <pc:sldMk cId="3244150891" sldId="1707"/>
        </pc:sldMkLst>
        <pc:spChg chg="mod">
          <ac:chgData name="Kishore Chowdary" userId="S::kishorechowdary@codesizzler.info::2345643c-5f63-4112-a59d-d4fb77c40394" providerId="AD" clId="Web-{4CAA2583-979F-9C08-6BD5-576AE5181E87}" dt="2019-05-02T06:03:31.072" v="521" actId="20577"/>
          <ac:spMkLst>
            <pc:docMk/>
            <pc:sldMk cId="3244150891" sldId="1707"/>
            <ac:spMk id="2" creationId="{A9E68664-C1C5-F749-A774-F8D07FD01235}"/>
          </ac:spMkLst>
        </pc:spChg>
        <pc:spChg chg="mod">
          <ac:chgData name="Kishore Chowdary" userId="S::kishorechowdary@codesizzler.info::2345643c-5f63-4112-a59d-d4fb77c40394" providerId="AD" clId="Web-{4CAA2583-979F-9C08-6BD5-576AE5181E87}" dt="2019-05-02T06:08:23.934" v="623" actId="1076"/>
          <ac:spMkLst>
            <pc:docMk/>
            <pc:sldMk cId="3244150891" sldId="1707"/>
            <ac:spMk id="5" creationId="{8403EE91-D491-9D44-AB31-328AFF39844A}"/>
          </ac:spMkLst>
        </pc:spChg>
        <pc:picChg chg="add mod">
          <ac:chgData name="Kishore Chowdary" userId="S::kishorechowdary@codesizzler.info::2345643c-5f63-4112-a59d-d4fb77c40394" providerId="AD" clId="Web-{4CAA2583-979F-9C08-6BD5-576AE5181E87}" dt="2019-05-02T06:38:56.320" v="805"/>
          <ac:picMkLst>
            <pc:docMk/>
            <pc:sldMk cId="3244150891" sldId="1707"/>
            <ac:picMk id="3" creationId="{D97E8D45-5180-488E-BB02-FD2C0F5BBD64}"/>
          </ac:picMkLst>
        </pc:picChg>
      </pc:sldChg>
      <pc:sldChg chg="add ord replId">
        <pc:chgData name="Kishore Chowdary" userId="S::kishorechowdary@codesizzler.info::2345643c-5f63-4112-a59d-d4fb77c40394" providerId="AD" clId="Web-{4CAA2583-979F-9C08-6BD5-576AE5181E87}" dt="2019-05-02T06:29:17.160" v="668"/>
        <pc:sldMkLst>
          <pc:docMk/>
          <pc:sldMk cId="2454275288" sldId="1708"/>
        </pc:sldMkLst>
      </pc:sldChg>
      <pc:sldChg chg="addSp delSp modSp add ord replId">
        <pc:chgData name="Kishore Chowdary" userId="S::kishorechowdary@codesizzler.info::2345643c-5f63-4112-a59d-d4fb77c40394" providerId="AD" clId="Web-{4CAA2583-979F-9C08-6BD5-576AE5181E87}" dt="2019-05-02T06:38:50.476" v="804"/>
        <pc:sldMkLst>
          <pc:docMk/>
          <pc:sldMk cId="2891279003" sldId="1709"/>
        </pc:sldMkLst>
        <pc:spChg chg="mod">
          <ac:chgData name="Kishore Chowdary" userId="S::kishorechowdary@codesizzler.info::2345643c-5f63-4112-a59d-d4fb77c40394" providerId="AD" clId="Web-{4CAA2583-979F-9C08-6BD5-576AE5181E87}" dt="2019-05-02T06:04:04.057" v="532" actId="20577"/>
          <ac:spMkLst>
            <pc:docMk/>
            <pc:sldMk cId="2891279003" sldId="1709"/>
            <ac:spMk id="2" creationId="{A9E68664-C1C5-F749-A774-F8D07FD01235}"/>
          </ac:spMkLst>
        </pc:spChg>
        <pc:spChg chg="mod">
          <ac:chgData name="Kishore Chowdary" userId="S::kishorechowdary@codesizzler.info::2345643c-5f63-4112-a59d-d4fb77c40394" providerId="AD" clId="Web-{4CAA2583-979F-9C08-6BD5-576AE5181E87}" dt="2019-05-02T06:05:33.042" v="565" actId="20577"/>
          <ac:spMkLst>
            <pc:docMk/>
            <pc:sldMk cId="2891279003" sldId="1709"/>
            <ac:spMk id="5" creationId="{8403EE91-D491-9D44-AB31-328AFF39844A}"/>
          </ac:spMkLst>
        </pc:spChg>
        <pc:picChg chg="del">
          <ac:chgData name="Kishore Chowdary" userId="S::kishorechowdary@codesizzler.info::2345643c-5f63-4112-a59d-d4fb77c40394" providerId="AD" clId="Web-{4CAA2583-979F-9C08-6BD5-576AE5181E87}" dt="2019-05-02T06:03:56.885" v="525"/>
          <ac:picMkLst>
            <pc:docMk/>
            <pc:sldMk cId="2891279003" sldId="1709"/>
            <ac:picMk id="3" creationId="{D97E8D45-5180-488E-BB02-FD2C0F5BBD64}"/>
          </ac:picMkLst>
        </pc:picChg>
        <pc:picChg chg="add mod">
          <ac:chgData name="Kishore Chowdary" userId="S::kishorechowdary@codesizzler.info::2345643c-5f63-4112-a59d-d4fb77c40394" providerId="AD" clId="Web-{4CAA2583-979F-9C08-6BD5-576AE5181E87}" dt="2019-05-02T06:38:50.476" v="804"/>
          <ac:picMkLst>
            <pc:docMk/>
            <pc:sldMk cId="2891279003" sldId="1709"/>
            <ac:picMk id="4" creationId="{864DB31B-BCC7-43CF-8EC8-CAB41A66AA3B}"/>
          </ac:picMkLst>
        </pc:picChg>
      </pc:sldChg>
      <pc:sldChg chg="addSp delSp modSp add ord replId">
        <pc:chgData name="Kishore Chowdary" userId="S::kishorechowdary@codesizzler.info::2345643c-5f63-4112-a59d-d4fb77c40394" providerId="AD" clId="Web-{4CAA2583-979F-9C08-6BD5-576AE5181E87}" dt="2019-05-02T06:38:44.133" v="803"/>
        <pc:sldMkLst>
          <pc:docMk/>
          <pc:sldMk cId="2146994360" sldId="1710"/>
        </pc:sldMkLst>
        <pc:spChg chg="mod">
          <ac:chgData name="Kishore Chowdary" userId="S::kishorechowdary@codesizzler.info::2345643c-5f63-4112-a59d-d4fb77c40394" providerId="AD" clId="Web-{4CAA2583-979F-9C08-6BD5-576AE5181E87}" dt="2019-05-02T06:06:23.167" v="583" actId="20577"/>
          <ac:spMkLst>
            <pc:docMk/>
            <pc:sldMk cId="2146994360" sldId="1710"/>
            <ac:spMk id="2" creationId="{A9E68664-C1C5-F749-A774-F8D07FD01235}"/>
          </ac:spMkLst>
        </pc:spChg>
        <pc:spChg chg="mod">
          <ac:chgData name="Kishore Chowdary" userId="S::kishorechowdary@codesizzler.info::2345643c-5f63-4112-a59d-d4fb77c40394" providerId="AD" clId="Web-{4CAA2583-979F-9C08-6BD5-576AE5181E87}" dt="2019-05-02T06:07:59.949" v="615" actId="1076"/>
          <ac:spMkLst>
            <pc:docMk/>
            <pc:sldMk cId="2146994360" sldId="1710"/>
            <ac:spMk id="5" creationId="{8403EE91-D491-9D44-AB31-328AFF39844A}"/>
          </ac:spMkLst>
        </pc:spChg>
        <pc:picChg chg="add mod">
          <ac:chgData name="Kishore Chowdary" userId="S::kishorechowdary@codesizzler.info::2345643c-5f63-4112-a59d-d4fb77c40394" providerId="AD" clId="Web-{4CAA2583-979F-9C08-6BD5-576AE5181E87}" dt="2019-05-02T06:38:44.133" v="803"/>
          <ac:picMkLst>
            <pc:docMk/>
            <pc:sldMk cId="2146994360" sldId="1710"/>
            <ac:picMk id="3" creationId="{FAF86738-AF47-4E37-8C6A-8A8418E3919A}"/>
          </ac:picMkLst>
        </pc:picChg>
        <pc:picChg chg="del">
          <ac:chgData name="Kishore Chowdary" userId="S::kishorechowdary@codesizzler.info::2345643c-5f63-4112-a59d-d4fb77c40394" providerId="AD" clId="Web-{4CAA2583-979F-9C08-6BD5-576AE5181E87}" dt="2019-05-02T06:06:03.433" v="570"/>
          <ac:picMkLst>
            <pc:docMk/>
            <pc:sldMk cId="2146994360" sldId="1710"/>
            <ac:picMk id="4" creationId="{864DB31B-BCC7-43CF-8EC8-CAB41A66AA3B}"/>
          </ac:picMkLst>
        </pc:picChg>
      </pc:sldChg>
      <pc:sldChg chg="add del replId">
        <pc:chgData name="Kishore Chowdary" userId="S::kishorechowdary@codesizzler.info::2345643c-5f63-4112-a59d-d4fb77c40394" providerId="AD" clId="Web-{4CAA2583-979F-9C08-6BD5-576AE5181E87}" dt="2019-05-02T06:19:49" v="627"/>
        <pc:sldMkLst>
          <pc:docMk/>
          <pc:sldMk cId="1212076829" sldId="1711"/>
        </pc:sldMkLst>
      </pc:sldChg>
      <pc:sldChg chg="modSp add ord replId">
        <pc:chgData name="Kishore Chowdary" userId="S::kishorechowdary@codesizzler.info::2345643c-5f63-4112-a59d-d4fb77c40394" providerId="AD" clId="Web-{4CAA2583-979F-9C08-6BD5-576AE5181E87}" dt="2019-05-02T06:29:17.160" v="666"/>
        <pc:sldMkLst>
          <pc:docMk/>
          <pc:sldMk cId="3395713812" sldId="1711"/>
        </pc:sldMkLst>
        <pc:spChg chg="mod">
          <ac:chgData name="Kishore Chowdary" userId="S::kishorechowdary@codesizzler.info::2345643c-5f63-4112-a59d-d4fb77c40394" providerId="AD" clId="Web-{4CAA2583-979F-9C08-6BD5-576AE5181E87}" dt="2019-05-02T06:28:42.613" v="665" actId="20577"/>
          <ac:spMkLst>
            <pc:docMk/>
            <pc:sldMk cId="3395713812" sldId="1711"/>
            <ac:spMk id="7" creationId="{5D4E8518-349A-8C49-95C4-7538F141B358}"/>
          </ac:spMkLst>
        </pc:spChg>
      </pc:sldChg>
      <pc:sldChg chg="add del replId">
        <pc:chgData name="Kishore Chowdary" userId="S::kishorechowdary@codesizzler.info::2345643c-5f63-4112-a59d-d4fb77c40394" providerId="AD" clId="Web-{4CAA2583-979F-9C08-6BD5-576AE5181E87}" dt="2019-05-02T11:33:26.389" v="3589"/>
        <pc:sldMkLst>
          <pc:docMk/>
          <pc:sldMk cId="4224165720" sldId="1712"/>
        </pc:sldMkLst>
      </pc:sldChg>
      <pc:sldChg chg="modSp add replId">
        <pc:chgData name="Kishore Chowdary" userId="S::kishorechowdary@codesizzler.info::2345643c-5f63-4112-a59d-d4fb77c40394" providerId="AD" clId="Web-{4CAA2583-979F-9C08-6BD5-576AE5181E87}" dt="2019-05-02T06:31:20.645" v="713" actId="20577"/>
        <pc:sldMkLst>
          <pc:docMk/>
          <pc:sldMk cId="2570311742" sldId="1713"/>
        </pc:sldMkLst>
        <pc:spChg chg="mod">
          <ac:chgData name="Kishore Chowdary" userId="S::kishorechowdary@codesizzler.info::2345643c-5f63-4112-a59d-d4fb77c40394" providerId="AD" clId="Web-{4CAA2583-979F-9C08-6BD5-576AE5181E87}" dt="2019-05-02T06:30:51.473" v="699" actId="20577"/>
          <ac:spMkLst>
            <pc:docMk/>
            <pc:sldMk cId="2570311742" sldId="1713"/>
            <ac:spMk id="2" creationId="{A9E68664-C1C5-F749-A774-F8D07FD01235}"/>
          </ac:spMkLst>
        </pc:spChg>
        <pc:spChg chg="mod">
          <ac:chgData name="Kishore Chowdary" userId="S::kishorechowdary@codesizzler.info::2345643c-5f63-4112-a59d-d4fb77c40394" providerId="AD" clId="Web-{4CAA2583-979F-9C08-6BD5-576AE5181E87}" dt="2019-05-02T06:31:20.645" v="713" actId="20577"/>
          <ac:spMkLst>
            <pc:docMk/>
            <pc:sldMk cId="2570311742" sldId="1713"/>
            <ac:spMk id="5" creationId="{8403EE91-D491-9D44-AB31-328AFF39844A}"/>
          </ac:spMkLst>
        </pc:spChg>
      </pc:sldChg>
      <pc:sldChg chg="modSp add ord replId">
        <pc:chgData name="Kishore Chowdary" userId="S::kishorechowdary@codesizzler.info::2345643c-5f63-4112-a59d-d4fb77c40394" providerId="AD" clId="Web-{4CAA2583-979F-9C08-6BD5-576AE5181E87}" dt="2019-05-02T06:33:09.927" v="768" actId="20577"/>
        <pc:sldMkLst>
          <pc:docMk/>
          <pc:sldMk cId="3737002535" sldId="1714"/>
        </pc:sldMkLst>
        <pc:spChg chg="mod">
          <ac:chgData name="Kishore Chowdary" userId="S::kishorechowdary@codesizzler.info::2345643c-5f63-4112-a59d-d4fb77c40394" providerId="AD" clId="Web-{4CAA2583-979F-9C08-6BD5-576AE5181E87}" dt="2019-05-02T06:32:39.052" v="747" actId="20577"/>
          <ac:spMkLst>
            <pc:docMk/>
            <pc:sldMk cId="3737002535" sldId="1714"/>
            <ac:spMk id="2" creationId="{A9E68664-C1C5-F749-A774-F8D07FD01235}"/>
          </ac:spMkLst>
        </pc:spChg>
        <pc:spChg chg="mod">
          <ac:chgData name="Kishore Chowdary" userId="S::kishorechowdary@codesizzler.info::2345643c-5f63-4112-a59d-d4fb77c40394" providerId="AD" clId="Web-{4CAA2583-979F-9C08-6BD5-576AE5181E87}" dt="2019-05-02T06:33:09.927" v="768" actId="20577"/>
          <ac:spMkLst>
            <pc:docMk/>
            <pc:sldMk cId="3737002535" sldId="1714"/>
            <ac:spMk id="5" creationId="{8403EE91-D491-9D44-AB31-328AFF39844A}"/>
          </ac:spMkLst>
        </pc:spChg>
      </pc:sldChg>
      <pc:sldChg chg="addSp delSp modSp add replId">
        <pc:chgData name="Kishore Chowdary" userId="S::kishorechowdary@codesizzler.info::2345643c-5f63-4112-a59d-d4fb77c40394" providerId="AD" clId="Web-{4CAA2583-979F-9C08-6BD5-576AE5181E87}" dt="2019-05-02T06:39:57.414" v="813"/>
        <pc:sldMkLst>
          <pc:docMk/>
          <pc:sldMk cId="1344306243" sldId="1715"/>
        </pc:sldMkLst>
        <pc:spChg chg="mod">
          <ac:chgData name="Kishore Chowdary" userId="S::kishorechowdary@codesizzler.info::2345643c-5f63-4112-a59d-d4fb77c40394" providerId="AD" clId="Web-{4CAA2583-979F-9C08-6BD5-576AE5181E87}" dt="2019-05-02T06:35:51.256" v="775" actId="20577"/>
          <ac:spMkLst>
            <pc:docMk/>
            <pc:sldMk cId="1344306243" sldId="1715"/>
            <ac:spMk id="2" creationId="{A9E68664-C1C5-F749-A774-F8D07FD01235}"/>
          </ac:spMkLst>
        </pc:spChg>
        <pc:spChg chg="del">
          <ac:chgData name="Kishore Chowdary" userId="S::kishorechowdary@codesizzler.info::2345643c-5f63-4112-a59d-d4fb77c40394" providerId="AD" clId="Web-{4CAA2583-979F-9C08-6BD5-576AE5181E87}" dt="2019-05-02T06:36:01.757" v="777"/>
          <ac:spMkLst>
            <pc:docMk/>
            <pc:sldMk cId="1344306243" sldId="1715"/>
            <ac:spMk id="5" creationId="{8403EE91-D491-9D44-AB31-328AFF39844A}"/>
          </ac:spMkLst>
        </pc:spChg>
        <pc:picChg chg="add mod">
          <ac:chgData name="Kishore Chowdary" userId="S::kishorechowdary@codesizzler.info::2345643c-5f63-4112-a59d-d4fb77c40394" providerId="AD" clId="Web-{4CAA2583-979F-9C08-6BD5-576AE5181E87}" dt="2019-05-02T06:39:57.414" v="813"/>
          <ac:picMkLst>
            <pc:docMk/>
            <pc:sldMk cId="1344306243" sldId="1715"/>
            <ac:picMk id="3" creationId="{E608FC31-B8F7-46CC-9AD1-70C8A6E8B12C}"/>
          </ac:picMkLst>
        </pc:picChg>
      </pc:sldChg>
      <pc:sldChg chg="addSp delSp modSp add ord replId">
        <pc:chgData name="Kishore Chowdary" userId="S::kishorechowdary@codesizzler.info::2345643c-5f63-4112-a59d-d4fb77c40394" providerId="AD" clId="Web-{4CAA2583-979F-9C08-6BD5-576AE5181E87}" dt="2019-05-02T06:41:36.868" v="860" actId="20577"/>
        <pc:sldMkLst>
          <pc:docMk/>
          <pc:sldMk cId="475124415" sldId="1716"/>
        </pc:sldMkLst>
        <pc:spChg chg="mod">
          <ac:chgData name="Kishore Chowdary" userId="S::kishorechowdary@codesizzler.info::2345643c-5f63-4112-a59d-d4fb77c40394" providerId="AD" clId="Web-{4CAA2583-979F-9C08-6BD5-576AE5181E87}" dt="2019-05-02T06:41:36.868" v="860" actId="20577"/>
          <ac:spMkLst>
            <pc:docMk/>
            <pc:sldMk cId="475124415" sldId="1716"/>
            <ac:spMk id="2" creationId="{A9E68664-C1C5-F749-A774-F8D07FD01235}"/>
          </ac:spMkLst>
        </pc:spChg>
        <pc:spChg chg="del">
          <ac:chgData name="Kishore Chowdary" userId="S::kishorechowdary@codesizzler.info::2345643c-5f63-4112-a59d-d4fb77c40394" providerId="AD" clId="Web-{4CAA2583-979F-9C08-6BD5-576AE5181E87}" dt="2019-05-02T06:40:32.602" v="826"/>
          <ac:spMkLst>
            <pc:docMk/>
            <pc:sldMk cId="475124415" sldId="1716"/>
            <ac:spMk id="5" creationId="{8403EE91-D491-9D44-AB31-328AFF39844A}"/>
          </ac:spMkLst>
        </pc:spChg>
        <pc:picChg chg="add mod">
          <ac:chgData name="Kishore Chowdary" userId="S::kishorechowdary@codesizzler.info::2345643c-5f63-4112-a59d-d4fb77c40394" providerId="AD" clId="Web-{4CAA2583-979F-9C08-6BD5-576AE5181E87}" dt="2019-05-02T06:40:56.586" v="833"/>
          <ac:picMkLst>
            <pc:docMk/>
            <pc:sldMk cId="475124415" sldId="1716"/>
            <ac:picMk id="3" creationId="{21A143F0-B6A4-4615-9DE4-A0D7D47B6340}"/>
          </ac:picMkLst>
        </pc:picChg>
      </pc:sldChg>
      <pc:sldChg chg="addSp delSp modSp add replId">
        <pc:chgData name="Kishore Chowdary" userId="S::kishorechowdary@codesizzler.info::2345643c-5f63-4112-a59d-d4fb77c40394" providerId="AD" clId="Web-{4CAA2583-979F-9C08-6BD5-576AE5181E87}" dt="2019-05-02T07:02:01.236" v="1371"/>
        <pc:sldMkLst>
          <pc:docMk/>
          <pc:sldMk cId="5670227" sldId="1717"/>
        </pc:sldMkLst>
        <pc:spChg chg="mod">
          <ac:chgData name="Kishore Chowdary" userId="S::kishorechowdary@codesizzler.info::2345643c-5f63-4112-a59d-d4fb77c40394" providerId="AD" clId="Web-{4CAA2583-979F-9C08-6BD5-576AE5181E87}" dt="2019-05-02T07:01:57.392" v="1368" actId="20577"/>
          <ac:spMkLst>
            <pc:docMk/>
            <pc:sldMk cId="5670227" sldId="1717"/>
            <ac:spMk id="2" creationId="{A9E68664-C1C5-F749-A774-F8D07FD01235}"/>
          </ac:spMkLst>
        </pc:spChg>
        <pc:picChg chg="del">
          <ac:chgData name="Kishore Chowdary" userId="S::kishorechowdary@codesizzler.info::2345643c-5f63-4112-a59d-d4fb77c40394" providerId="AD" clId="Web-{4CAA2583-979F-9C08-6BD5-576AE5181E87}" dt="2019-05-02T06:41:59.665" v="863"/>
          <ac:picMkLst>
            <pc:docMk/>
            <pc:sldMk cId="5670227" sldId="1717"/>
            <ac:picMk id="3" creationId="{21A143F0-B6A4-4615-9DE4-A0D7D47B6340}"/>
          </ac:picMkLst>
        </pc:picChg>
        <pc:picChg chg="add del mod modCrop">
          <ac:chgData name="Kishore Chowdary" userId="S::kishorechowdary@codesizzler.info::2345643c-5f63-4112-a59d-d4fb77c40394" providerId="AD" clId="Web-{4CAA2583-979F-9C08-6BD5-576AE5181E87}" dt="2019-05-02T07:00:49.673" v="1330"/>
          <ac:picMkLst>
            <pc:docMk/>
            <pc:sldMk cId="5670227" sldId="1717"/>
            <ac:picMk id="4" creationId="{EEA904E7-2E1E-457B-B444-8CA398C96C39}"/>
          </ac:picMkLst>
        </pc:picChg>
        <pc:picChg chg="add mod">
          <ac:chgData name="Kishore Chowdary" userId="S::kishorechowdary@codesizzler.info::2345643c-5f63-4112-a59d-d4fb77c40394" providerId="AD" clId="Web-{4CAA2583-979F-9C08-6BD5-576AE5181E87}" dt="2019-05-02T07:02:01.236" v="1371"/>
          <ac:picMkLst>
            <pc:docMk/>
            <pc:sldMk cId="5670227" sldId="1717"/>
            <ac:picMk id="6" creationId="{E5F9D758-C5C9-4ABB-8681-2332BC065868}"/>
          </ac:picMkLst>
        </pc:picChg>
      </pc:sldChg>
      <pc:sldChg chg="addSp delSp modSp add ord replId">
        <pc:chgData name="Kishore Chowdary" userId="S::kishorechowdary@codesizzler.info::2345643c-5f63-4112-a59d-d4fb77c40394" providerId="AD" clId="Web-{4CAA2583-979F-9C08-6BD5-576AE5181E87}" dt="2019-05-02T06:44:47.072" v="906"/>
        <pc:sldMkLst>
          <pc:docMk/>
          <pc:sldMk cId="142198035" sldId="1718"/>
        </pc:sldMkLst>
        <pc:spChg chg="mod">
          <ac:chgData name="Kishore Chowdary" userId="S::kishorechowdary@codesizzler.info::2345643c-5f63-4112-a59d-d4fb77c40394" providerId="AD" clId="Web-{4CAA2583-979F-9C08-6BD5-576AE5181E87}" dt="2019-05-02T06:43:56.556" v="887" actId="20577"/>
          <ac:spMkLst>
            <pc:docMk/>
            <pc:sldMk cId="142198035" sldId="1718"/>
            <ac:spMk id="2" creationId="{A9E68664-C1C5-F749-A774-F8D07FD01235}"/>
          </ac:spMkLst>
        </pc:spChg>
        <pc:spChg chg="del mod">
          <ac:chgData name="Kishore Chowdary" userId="S::kishorechowdary@codesizzler.info::2345643c-5f63-4112-a59d-d4fb77c40394" providerId="AD" clId="Web-{4CAA2583-979F-9C08-6BD5-576AE5181E87}" dt="2019-05-02T06:44:05.978" v="893"/>
          <ac:spMkLst>
            <pc:docMk/>
            <pc:sldMk cId="142198035" sldId="1718"/>
            <ac:spMk id="5" creationId="{8403EE91-D491-9D44-AB31-328AFF39844A}"/>
          </ac:spMkLst>
        </pc:spChg>
        <pc:picChg chg="add mod">
          <ac:chgData name="Kishore Chowdary" userId="S::kishorechowdary@codesizzler.info::2345643c-5f63-4112-a59d-d4fb77c40394" providerId="AD" clId="Web-{4CAA2583-979F-9C08-6BD5-576AE5181E87}" dt="2019-05-02T06:44:41.025" v="904"/>
          <ac:picMkLst>
            <pc:docMk/>
            <pc:sldMk cId="142198035" sldId="1718"/>
            <ac:picMk id="3" creationId="{ABC66ACF-F09D-4A4B-B515-BB3C65F1710F}"/>
          </ac:picMkLst>
        </pc:picChg>
        <pc:picChg chg="add del">
          <ac:chgData name="Kishore Chowdary" userId="S::kishorechowdary@codesizzler.info::2345643c-5f63-4112-a59d-d4fb77c40394" providerId="AD" clId="Web-{4CAA2583-979F-9C08-6BD5-576AE5181E87}" dt="2019-05-02T06:44:47.072" v="906"/>
          <ac:picMkLst>
            <pc:docMk/>
            <pc:sldMk cId="142198035" sldId="1718"/>
            <ac:picMk id="6" creationId="{E18F94FA-AF89-4D6D-BAC6-DFD461456F0D}"/>
          </ac:picMkLst>
        </pc:picChg>
      </pc:sldChg>
      <pc:sldChg chg="modSp add ord replId">
        <pc:chgData name="Kishore Chowdary" userId="S::kishorechowdary@codesizzler.info::2345643c-5f63-4112-a59d-d4fb77c40394" providerId="AD" clId="Web-{4CAA2583-979F-9C08-6BD5-576AE5181E87}" dt="2019-05-02T06:47:34.464" v="1061" actId="20577"/>
        <pc:sldMkLst>
          <pc:docMk/>
          <pc:sldMk cId="1573152088" sldId="1719"/>
        </pc:sldMkLst>
        <pc:spChg chg="mod">
          <ac:chgData name="Kishore Chowdary" userId="S::kishorechowdary@codesizzler.info::2345643c-5f63-4112-a59d-d4fb77c40394" providerId="AD" clId="Web-{4CAA2583-979F-9C08-6BD5-576AE5181E87}" dt="2019-05-02T06:45:16.151" v="917" actId="20577"/>
          <ac:spMkLst>
            <pc:docMk/>
            <pc:sldMk cId="1573152088" sldId="1719"/>
            <ac:spMk id="2" creationId="{A9E68664-C1C5-F749-A774-F8D07FD01235}"/>
          </ac:spMkLst>
        </pc:spChg>
        <pc:spChg chg="mod">
          <ac:chgData name="Kishore Chowdary" userId="S::kishorechowdary@codesizzler.info::2345643c-5f63-4112-a59d-d4fb77c40394" providerId="AD" clId="Web-{4CAA2583-979F-9C08-6BD5-576AE5181E87}" dt="2019-05-02T06:47:34.464" v="1061" actId="20577"/>
          <ac:spMkLst>
            <pc:docMk/>
            <pc:sldMk cId="1573152088" sldId="1719"/>
            <ac:spMk id="5" creationId="{8403EE91-D491-9D44-AB31-328AFF39844A}"/>
          </ac:spMkLst>
        </pc:spChg>
      </pc:sldChg>
      <pc:sldChg chg="modSp add replId">
        <pc:chgData name="Kishore Chowdary" userId="S::kishorechowdary@codesizzler.info::2345643c-5f63-4112-a59d-d4fb77c40394" providerId="AD" clId="Web-{4CAA2583-979F-9C08-6BD5-576AE5181E87}" dt="2019-05-02T06:48:47.825" v="1100" actId="20577"/>
        <pc:sldMkLst>
          <pc:docMk/>
          <pc:sldMk cId="1510209106" sldId="1720"/>
        </pc:sldMkLst>
        <pc:spChg chg="mod">
          <ac:chgData name="Kishore Chowdary" userId="S::kishorechowdary@codesizzler.info::2345643c-5f63-4112-a59d-d4fb77c40394" providerId="AD" clId="Web-{4CAA2583-979F-9C08-6BD5-576AE5181E87}" dt="2019-05-02T06:48:28.871" v="1096" actId="20577"/>
          <ac:spMkLst>
            <pc:docMk/>
            <pc:sldMk cId="1510209106" sldId="1720"/>
            <ac:spMk id="2" creationId="{A9E68664-C1C5-F749-A774-F8D07FD01235}"/>
          </ac:spMkLst>
        </pc:spChg>
        <pc:spChg chg="mod">
          <ac:chgData name="Kishore Chowdary" userId="S::kishorechowdary@codesizzler.info::2345643c-5f63-4112-a59d-d4fb77c40394" providerId="AD" clId="Web-{4CAA2583-979F-9C08-6BD5-576AE5181E87}" dt="2019-05-02T06:48:47.825" v="1100" actId="20577"/>
          <ac:spMkLst>
            <pc:docMk/>
            <pc:sldMk cId="1510209106" sldId="1720"/>
            <ac:spMk id="5" creationId="{8403EE91-D491-9D44-AB31-328AFF39844A}"/>
          </ac:spMkLst>
        </pc:spChg>
      </pc:sldChg>
      <pc:sldChg chg="modSp add replId">
        <pc:chgData name="Kishore Chowdary" userId="S::kishorechowdary@codesizzler.info::2345643c-5f63-4112-a59d-d4fb77c40394" providerId="AD" clId="Web-{4CAA2583-979F-9C08-6BD5-576AE5181E87}" dt="2019-05-02T06:50:03.075" v="1153" actId="20577"/>
        <pc:sldMkLst>
          <pc:docMk/>
          <pc:sldMk cId="1230635257" sldId="1721"/>
        </pc:sldMkLst>
        <pc:spChg chg="mod">
          <ac:chgData name="Kishore Chowdary" userId="S::kishorechowdary@codesizzler.info::2345643c-5f63-4112-a59d-d4fb77c40394" providerId="AD" clId="Web-{4CAA2583-979F-9C08-6BD5-576AE5181E87}" dt="2019-05-02T06:49:28.450" v="1131" actId="20577"/>
          <ac:spMkLst>
            <pc:docMk/>
            <pc:sldMk cId="1230635257" sldId="1721"/>
            <ac:spMk id="2" creationId="{A9E68664-C1C5-F749-A774-F8D07FD01235}"/>
          </ac:spMkLst>
        </pc:spChg>
        <pc:spChg chg="mod">
          <ac:chgData name="Kishore Chowdary" userId="S::kishorechowdary@codesizzler.info::2345643c-5f63-4112-a59d-d4fb77c40394" providerId="AD" clId="Web-{4CAA2583-979F-9C08-6BD5-576AE5181E87}" dt="2019-05-02T06:50:03.075" v="1153" actId="20577"/>
          <ac:spMkLst>
            <pc:docMk/>
            <pc:sldMk cId="1230635257" sldId="1721"/>
            <ac:spMk id="5" creationId="{8403EE91-D491-9D44-AB31-328AFF39844A}"/>
          </ac:spMkLst>
        </pc:spChg>
      </pc:sldChg>
      <pc:sldChg chg="modSp add replId">
        <pc:chgData name="Kishore Chowdary" userId="S::kishorechowdary@codesizzler.info::2345643c-5f63-4112-a59d-d4fb77c40394" providerId="AD" clId="Web-{4CAA2583-979F-9C08-6BD5-576AE5181E87}" dt="2019-05-02T06:50:57.716" v="1191" actId="20577"/>
        <pc:sldMkLst>
          <pc:docMk/>
          <pc:sldMk cId="2153688682" sldId="1722"/>
        </pc:sldMkLst>
        <pc:spChg chg="mod">
          <ac:chgData name="Kishore Chowdary" userId="S::kishorechowdary@codesizzler.info::2345643c-5f63-4112-a59d-d4fb77c40394" providerId="AD" clId="Web-{4CAA2583-979F-9C08-6BD5-576AE5181E87}" dt="2019-05-02T06:50:09.263" v="1158" actId="20577"/>
          <ac:spMkLst>
            <pc:docMk/>
            <pc:sldMk cId="2153688682" sldId="1722"/>
            <ac:spMk id="2" creationId="{A9E68664-C1C5-F749-A774-F8D07FD01235}"/>
          </ac:spMkLst>
        </pc:spChg>
        <pc:spChg chg="mod">
          <ac:chgData name="Kishore Chowdary" userId="S::kishorechowdary@codesizzler.info::2345643c-5f63-4112-a59d-d4fb77c40394" providerId="AD" clId="Web-{4CAA2583-979F-9C08-6BD5-576AE5181E87}" dt="2019-05-02T06:50:57.716" v="1191" actId="20577"/>
          <ac:spMkLst>
            <pc:docMk/>
            <pc:sldMk cId="2153688682" sldId="1722"/>
            <ac:spMk id="5" creationId="{8403EE91-D491-9D44-AB31-328AFF39844A}"/>
          </ac:spMkLst>
        </pc:spChg>
      </pc:sldChg>
      <pc:sldChg chg="modSp add replId">
        <pc:chgData name="Kishore Chowdary" userId="S::kishorechowdary@codesizzler.info::2345643c-5f63-4112-a59d-d4fb77c40394" providerId="AD" clId="Web-{4CAA2583-979F-9C08-6BD5-576AE5181E87}" dt="2019-05-02T06:53:26.498" v="1253" actId="20577"/>
        <pc:sldMkLst>
          <pc:docMk/>
          <pc:sldMk cId="259796709" sldId="1723"/>
        </pc:sldMkLst>
        <pc:spChg chg="mod">
          <ac:chgData name="Kishore Chowdary" userId="S::kishorechowdary@codesizzler.info::2345643c-5f63-4112-a59d-d4fb77c40394" providerId="AD" clId="Web-{4CAA2583-979F-9C08-6BD5-576AE5181E87}" dt="2019-05-02T06:51:55.810" v="1224" actId="20577"/>
          <ac:spMkLst>
            <pc:docMk/>
            <pc:sldMk cId="259796709" sldId="1723"/>
            <ac:spMk id="2" creationId="{A9E68664-C1C5-F749-A774-F8D07FD01235}"/>
          </ac:spMkLst>
        </pc:spChg>
        <pc:spChg chg="mod">
          <ac:chgData name="Kishore Chowdary" userId="S::kishorechowdary@codesizzler.info::2345643c-5f63-4112-a59d-d4fb77c40394" providerId="AD" clId="Web-{4CAA2583-979F-9C08-6BD5-576AE5181E87}" dt="2019-05-02T06:53:26.498" v="1253" actId="20577"/>
          <ac:spMkLst>
            <pc:docMk/>
            <pc:sldMk cId="259796709" sldId="1723"/>
            <ac:spMk id="5" creationId="{8403EE91-D491-9D44-AB31-328AFF39844A}"/>
          </ac:spMkLst>
        </pc:spChg>
      </pc:sldChg>
      <pc:sldChg chg="addSp delSp modSp add replId">
        <pc:chgData name="Kishore Chowdary" userId="S::kishorechowdary@codesizzler.info::2345643c-5f63-4112-a59d-d4fb77c40394" providerId="AD" clId="Web-{4CAA2583-979F-9C08-6BD5-576AE5181E87}" dt="2019-05-02T06:54:20.295" v="1277"/>
        <pc:sldMkLst>
          <pc:docMk/>
          <pc:sldMk cId="3685730192" sldId="1724"/>
        </pc:sldMkLst>
        <pc:spChg chg="mod">
          <ac:chgData name="Kishore Chowdary" userId="S::kishorechowdary@codesizzler.info::2345643c-5f63-4112-a59d-d4fb77c40394" providerId="AD" clId="Web-{4CAA2583-979F-9C08-6BD5-576AE5181E87}" dt="2019-05-02T06:53:32.779" v="1258" actId="20577"/>
          <ac:spMkLst>
            <pc:docMk/>
            <pc:sldMk cId="3685730192" sldId="1724"/>
            <ac:spMk id="2" creationId="{A9E68664-C1C5-F749-A774-F8D07FD01235}"/>
          </ac:spMkLst>
        </pc:spChg>
        <pc:spChg chg="add del mod">
          <ac:chgData name="Kishore Chowdary" userId="S::kishorechowdary@codesizzler.info::2345643c-5f63-4112-a59d-d4fb77c40394" providerId="AD" clId="Web-{4CAA2583-979F-9C08-6BD5-576AE5181E87}" dt="2019-05-02T06:53:43.170" v="1268"/>
          <ac:spMkLst>
            <pc:docMk/>
            <pc:sldMk cId="3685730192" sldId="1724"/>
            <ac:spMk id="3" creationId="{EE0FEE8E-5960-4C34-AC94-034BFE870ECF}"/>
          </ac:spMkLst>
        </pc:spChg>
        <pc:spChg chg="del mod">
          <ac:chgData name="Kishore Chowdary" userId="S::kishorechowdary@codesizzler.info::2345643c-5f63-4112-a59d-d4fb77c40394" providerId="AD" clId="Web-{4CAA2583-979F-9C08-6BD5-576AE5181E87}" dt="2019-05-02T06:53:39.608" v="1264"/>
          <ac:spMkLst>
            <pc:docMk/>
            <pc:sldMk cId="3685730192" sldId="1724"/>
            <ac:spMk id="5" creationId="{8403EE91-D491-9D44-AB31-328AFF39844A}"/>
          </ac:spMkLst>
        </pc:spChg>
        <pc:picChg chg="add mod">
          <ac:chgData name="Kishore Chowdary" userId="S::kishorechowdary@codesizzler.info::2345643c-5f63-4112-a59d-d4fb77c40394" providerId="AD" clId="Web-{4CAA2583-979F-9C08-6BD5-576AE5181E87}" dt="2019-05-02T06:54:20.295" v="1277"/>
          <ac:picMkLst>
            <pc:docMk/>
            <pc:sldMk cId="3685730192" sldId="1724"/>
            <ac:picMk id="4" creationId="{875D7288-5CED-43D1-BA61-7FAE7E3B7610}"/>
          </ac:picMkLst>
        </pc:picChg>
      </pc:sldChg>
      <pc:sldChg chg="add del replId">
        <pc:chgData name="Kishore Chowdary" userId="S::kishorechowdary@codesizzler.info::2345643c-5f63-4112-a59d-d4fb77c40394" providerId="AD" clId="Web-{4CAA2583-979F-9C08-6BD5-576AE5181E87}" dt="2019-05-02T06:54:34.921" v="1279"/>
        <pc:sldMkLst>
          <pc:docMk/>
          <pc:sldMk cId="1871981786" sldId="1725"/>
        </pc:sldMkLst>
      </pc:sldChg>
      <pc:sldChg chg="modSp add ord replId">
        <pc:chgData name="Kishore Chowdary" userId="S::kishorechowdary@codesizzler.info::2345643c-5f63-4112-a59d-d4fb77c40394" providerId="AD" clId="Web-{4CAA2583-979F-9C08-6BD5-576AE5181E87}" dt="2019-05-02T06:56:23.499" v="1321" actId="20577"/>
        <pc:sldMkLst>
          <pc:docMk/>
          <pc:sldMk cId="1961517142" sldId="1725"/>
        </pc:sldMkLst>
        <pc:spChg chg="mod">
          <ac:chgData name="Kishore Chowdary" userId="S::kishorechowdary@codesizzler.info::2345643c-5f63-4112-a59d-d4fb77c40394" providerId="AD" clId="Web-{4CAA2583-979F-9C08-6BD5-576AE5181E87}" dt="2019-05-02T06:56:23.499" v="1321" actId="20577"/>
          <ac:spMkLst>
            <pc:docMk/>
            <pc:sldMk cId="1961517142" sldId="1725"/>
            <ac:spMk id="7" creationId="{5D4E8518-349A-8C49-95C4-7538F141B358}"/>
          </ac:spMkLst>
        </pc:spChg>
      </pc:sldChg>
      <pc:sldChg chg="modSp add ord replId">
        <pc:chgData name="Kishore Chowdary" userId="S::kishorechowdary@codesizzler.info::2345643c-5f63-4112-a59d-d4fb77c40394" providerId="AD" clId="Web-{4CAA2583-979F-9C08-6BD5-576AE5181E87}" dt="2019-05-02T11:35:25.764" v="3611"/>
        <pc:sldMkLst>
          <pc:docMk/>
          <pc:sldMk cId="1396452789" sldId="1726"/>
        </pc:sldMkLst>
        <pc:spChg chg="mod">
          <ac:chgData name="Kishore Chowdary" userId="S::kishorechowdary@codesizzler.info::2345643c-5f63-4112-a59d-d4fb77c40394" providerId="AD" clId="Web-{4CAA2583-979F-9C08-6BD5-576AE5181E87}" dt="2019-05-02T06:56:56.109" v="1328" actId="20577"/>
          <ac:spMkLst>
            <pc:docMk/>
            <pc:sldMk cId="1396452789" sldId="1726"/>
            <ac:spMk id="2" creationId="{A9E68664-C1C5-F749-A774-F8D07FD01235}"/>
          </ac:spMkLst>
        </pc:spChg>
        <pc:spChg chg="mod">
          <ac:chgData name="Kishore Chowdary" userId="S::kishorechowdary@codesizzler.info::2345643c-5f63-4112-a59d-d4fb77c40394" providerId="AD" clId="Web-{4CAA2583-979F-9C08-6BD5-576AE5181E87}" dt="2019-05-02T07:03:07.924" v="1392" actId="20577"/>
          <ac:spMkLst>
            <pc:docMk/>
            <pc:sldMk cId="1396452789" sldId="1726"/>
            <ac:spMk id="5" creationId="{8403EE91-D491-9D44-AB31-328AFF39844A}"/>
          </ac:spMkLst>
        </pc:spChg>
      </pc:sldChg>
      <pc:sldChg chg="addSp delSp modSp add ord replId">
        <pc:chgData name="Kishore Chowdary" userId="S::kishorechowdary@codesizzler.info::2345643c-5f63-4112-a59d-d4fb77c40394" providerId="AD" clId="Web-{4CAA2583-979F-9C08-6BD5-576AE5181E87}" dt="2019-05-02T11:35:25.764" v="3610"/>
        <pc:sldMkLst>
          <pc:docMk/>
          <pc:sldMk cId="2077767253" sldId="1727"/>
        </pc:sldMkLst>
        <pc:spChg chg="mod">
          <ac:chgData name="Kishore Chowdary" userId="S::kishorechowdary@codesizzler.info::2345643c-5f63-4112-a59d-d4fb77c40394" providerId="AD" clId="Web-{4CAA2583-979F-9C08-6BD5-576AE5181E87}" dt="2019-05-02T07:03:43.986" v="1411" actId="20577"/>
          <ac:spMkLst>
            <pc:docMk/>
            <pc:sldMk cId="2077767253" sldId="1727"/>
            <ac:spMk id="2" creationId="{A9E68664-C1C5-F749-A774-F8D07FD01235}"/>
          </ac:spMkLst>
        </pc:spChg>
        <pc:spChg chg="del">
          <ac:chgData name="Kishore Chowdary" userId="S::kishorechowdary@codesizzler.info::2345643c-5f63-4112-a59d-d4fb77c40394" providerId="AD" clId="Web-{4CAA2583-979F-9C08-6BD5-576AE5181E87}" dt="2019-05-02T07:04:12.877" v="1414"/>
          <ac:spMkLst>
            <pc:docMk/>
            <pc:sldMk cId="2077767253" sldId="1727"/>
            <ac:spMk id="5" creationId="{8403EE91-D491-9D44-AB31-328AFF39844A}"/>
          </ac:spMkLst>
        </pc:spChg>
        <pc:picChg chg="add mod modCrop">
          <ac:chgData name="Kishore Chowdary" userId="S::kishorechowdary@codesizzler.info::2345643c-5f63-4112-a59d-d4fb77c40394" providerId="AD" clId="Web-{4CAA2583-979F-9C08-6BD5-576AE5181E87}" dt="2019-05-02T07:06:13.287" v="1429"/>
          <ac:picMkLst>
            <pc:docMk/>
            <pc:sldMk cId="2077767253" sldId="1727"/>
            <ac:picMk id="3" creationId="{311F510A-E325-49CE-B7CC-A1D8451983D5}"/>
          </ac:picMkLst>
        </pc:picChg>
      </pc:sldChg>
      <pc:sldChg chg="addSp delSp modSp add ord replId">
        <pc:chgData name="Kishore Chowdary" userId="S::kishorechowdary@codesizzler.info::2345643c-5f63-4112-a59d-d4fb77c40394" providerId="AD" clId="Web-{4CAA2583-979F-9C08-6BD5-576AE5181E87}" dt="2019-05-02T11:35:25.764" v="3609"/>
        <pc:sldMkLst>
          <pc:docMk/>
          <pc:sldMk cId="1919866594" sldId="1728"/>
        </pc:sldMkLst>
        <pc:spChg chg="mod">
          <ac:chgData name="Kishore Chowdary" userId="S::kishorechowdary@codesizzler.info::2345643c-5f63-4112-a59d-d4fb77c40394" providerId="AD" clId="Web-{4CAA2583-979F-9C08-6BD5-576AE5181E87}" dt="2019-05-02T07:07:24.772" v="1449" actId="20577"/>
          <ac:spMkLst>
            <pc:docMk/>
            <pc:sldMk cId="1919866594" sldId="1728"/>
            <ac:spMk id="2" creationId="{A9E68664-C1C5-F749-A774-F8D07FD01235}"/>
          </ac:spMkLst>
        </pc:spChg>
        <pc:spChg chg="del">
          <ac:chgData name="Kishore Chowdary" userId="S::kishorechowdary@codesizzler.info::2345643c-5f63-4112-a59d-d4fb77c40394" providerId="AD" clId="Web-{4CAA2583-979F-9C08-6BD5-576AE5181E87}" dt="2019-05-02T07:06:38.756" v="1435"/>
          <ac:spMkLst>
            <pc:docMk/>
            <pc:sldMk cId="1919866594" sldId="1728"/>
            <ac:spMk id="5" creationId="{8403EE91-D491-9D44-AB31-328AFF39844A}"/>
          </ac:spMkLst>
        </pc:spChg>
        <pc:picChg chg="add mod">
          <ac:chgData name="Kishore Chowdary" userId="S::kishorechowdary@codesizzler.info::2345643c-5f63-4112-a59d-d4fb77c40394" providerId="AD" clId="Web-{4CAA2583-979F-9C08-6BD5-576AE5181E87}" dt="2019-05-02T07:07:55.382" v="1457" actId="1076"/>
          <ac:picMkLst>
            <pc:docMk/>
            <pc:sldMk cId="1919866594" sldId="1728"/>
            <ac:picMk id="3" creationId="{63D02CD8-7375-4632-965B-6CBB511EB1CD}"/>
          </ac:picMkLst>
        </pc:picChg>
      </pc:sldChg>
      <pc:sldChg chg="modSp add ord replId">
        <pc:chgData name="Kishore Chowdary" userId="S::kishorechowdary@codesizzler.info::2345643c-5f63-4112-a59d-d4fb77c40394" providerId="AD" clId="Web-{4CAA2583-979F-9C08-6BD5-576AE5181E87}" dt="2019-05-02T11:35:25.764" v="3608"/>
        <pc:sldMkLst>
          <pc:docMk/>
          <pc:sldMk cId="2201114647" sldId="1729"/>
        </pc:sldMkLst>
        <pc:spChg chg="mod">
          <ac:chgData name="Kishore Chowdary" userId="S::kishorechowdary@codesizzler.info::2345643c-5f63-4112-a59d-d4fb77c40394" providerId="AD" clId="Web-{4CAA2583-979F-9C08-6BD5-576AE5181E87}" dt="2019-05-02T07:15:13.400" v="1589" actId="20577"/>
          <ac:spMkLst>
            <pc:docMk/>
            <pc:sldMk cId="2201114647" sldId="1729"/>
            <ac:spMk id="2" creationId="{A9E68664-C1C5-F749-A774-F8D07FD01235}"/>
          </ac:spMkLst>
        </pc:spChg>
        <pc:spChg chg="mod">
          <ac:chgData name="Kishore Chowdary" userId="S::kishorechowdary@codesizzler.info::2345643c-5f63-4112-a59d-d4fb77c40394" providerId="AD" clId="Web-{4CAA2583-979F-9C08-6BD5-576AE5181E87}" dt="2019-05-02T07:09:00.431" v="1495" actId="20577"/>
          <ac:spMkLst>
            <pc:docMk/>
            <pc:sldMk cId="2201114647" sldId="1729"/>
            <ac:spMk id="5" creationId="{8403EE91-D491-9D44-AB31-328AFF39844A}"/>
          </ac:spMkLst>
        </pc:spChg>
      </pc:sldChg>
      <pc:sldChg chg="addSp modSp add ord replId">
        <pc:chgData name="Kishore Chowdary" userId="S::kishorechowdary@codesizzler.info::2345643c-5f63-4112-a59d-d4fb77c40394" providerId="AD" clId="Web-{4CAA2583-979F-9C08-6BD5-576AE5181E87}" dt="2019-05-02T11:35:25.764" v="3607"/>
        <pc:sldMkLst>
          <pc:docMk/>
          <pc:sldMk cId="2897548197" sldId="1730"/>
        </pc:sldMkLst>
        <pc:spChg chg="mod">
          <ac:chgData name="Kishore Chowdary" userId="S::kishorechowdary@codesizzler.info::2345643c-5f63-4112-a59d-d4fb77c40394" providerId="AD" clId="Web-{4CAA2583-979F-9C08-6BD5-576AE5181E87}" dt="2019-05-02T07:09:39.820" v="1505" actId="20577"/>
          <ac:spMkLst>
            <pc:docMk/>
            <pc:sldMk cId="2897548197" sldId="1730"/>
            <ac:spMk id="2" creationId="{A9E68664-C1C5-F749-A774-F8D07FD01235}"/>
          </ac:spMkLst>
        </pc:spChg>
        <pc:spChg chg="mod">
          <ac:chgData name="Kishore Chowdary" userId="S::kishorechowdary@codesizzler.info::2345643c-5f63-4112-a59d-d4fb77c40394" providerId="AD" clId="Web-{4CAA2583-979F-9C08-6BD5-576AE5181E87}" dt="2019-05-02T07:11:21.211" v="1535" actId="20577"/>
          <ac:spMkLst>
            <pc:docMk/>
            <pc:sldMk cId="2897548197" sldId="1730"/>
            <ac:spMk id="5" creationId="{8403EE91-D491-9D44-AB31-328AFF39844A}"/>
          </ac:spMkLst>
        </pc:spChg>
        <pc:picChg chg="add mod">
          <ac:chgData name="Kishore Chowdary" userId="S::kishorechowdary@codesizzler.info::2345643c-5f63-4112-a59d-d4fb77c40394" providerId="AD" clId="Web-{4CAA2583-979F-9C08-6BD5-576AE5181E87}" dt="2019-05-02T07:11:43.227" v="1541" actId="1076"/>
          <ac:picMkLst>
            <pc:docMk/>
            <pc:sldMk cId="2897548197" sldId="1730"/>
            <ac:picMk id="3" creationId="{577BE5D0-431D-444B-BF4B-AB0A6F2A44C5}"/>
          </ac:picMkLst>
        </pc:picChg>
      </pc:sldChg>
      <pc:sldChg chg="addSp delSp modSp add ord replId">
        <pc:chgData name="Kishore Chowdary" userId="S::kishorechowdary@codesizzler.info::2345643c-5f63-4112-a59d-d4fb77c40394" providerId="AD" clId="Web-{4CAA2583-979F-9C08-6BD5-576AE5181E87}" dt="2019-05-02T11:35:25.764" v="3606"/>
        <pc:sldMkLst>
          <pc:docMk/>
          <pc:sldMk cId="2503696138" sldId="1731"/>
        </pc:sldMkLst>
        <pc:spChg chg="mod">
          <ac:chgData name="Kishore Chowdary" userId="S::kishorechowdary@codesizzler.info::2345643c-5f63-4112-a59d-d4fb77c40394" providerId="AD" clId="Web-{4CAA2583-979F-9C08-6BD5-576AE5181E87}" dt="2019-05-02T07:12:30.477" v="1549" actId="20577"/>
          <ac:spMkLst>
            <pc:docMk/>
            <pc:sldMk cId="2503696138" sldId="1731"/>
            <ac:spMk id="2" creationId="{A9E68664-C1C5-F749-A774-F8D07FD01235}"/>
          </ac:spMkLst>
        </pc:spChg>
        <pc:spChg chg="mod">
          <ac:chgData name="Kishore Chowdary" userId="S::kishorechowdary@codesizzler.info::2345643c-5f63-4112-a59d-d4fb77c40394" providerId="AD" clId="Web-{4CAA2583-979F-9C08-6BD5-576AE5181E87}" dt="2019-05-02T07:15:28.353" v="1603" actId="20577"/>
          <ac:spMkLst>
            <pc:docMk/>
            <pc:sldMk cId="2503696138" sldId="1731"/>
            <ac:spMk id="5" creationId="{8403EE91-D491-9D44-AB31-328AFF39844A}"/>
          </ac:spMkLst>
        </pc:spChg>
        <pc:picChg chg="del">
          <ac:chgData name="Kishore Chowdary" userId="S::kishorechowdary@codesizzler.info::2345643c-5f63-4112-a59d-d4fb77c40394" providerId="AD" clId="Web-{4CAA2583-979F-9C08-6BD5-576AE5181E87}" dt="2019-05-02T07:14:27.150" v="1574"/>
          <ac:picMkLst>
            <pc:docMk/>
            <pc:sldMk cId="2503696138" sldId="1731"/>
            <ac:picMk id="3" creationId="{577BE5D0-431D-444B-BF4B-AB0A6F2A44C5}"/>
          </ac:picMkLst>
        </pc:picChg>
        <pc:picChg chg="add mod">
          <ac:chgData name="Kishore Chowdary" userId="S::kishorechowdary@codesizzler.info::2345643c-5f63-4112-a59d-d4fb77c40394" providerId="AD" clId="Web-{4CAA2583-979F-9C08-6BD5-576AE5181E87}" dt="2019-05-02T07:14:50.072" v="1582"/>
          <ac:picMkLst>
            <pc:docMk/>
            <pc:sldMk cId="2503696138" sldId="1731"/>
            <ac:picMk id="4" creationId="{6287D15D-82AA-4A25-A454-E2FC9E336DF4}"/>
          </ac:picMkLst>
        </pc:picChg>
      </pc:sldChg>
      <pc:sldChg chg="delSp modSp add ord replId">
        <pc:chgData name="Kishore Chowdary" userId="S::kishorechowdary@codesizzler.info::2345643c-5f63-4112-a59d-d4fb77c40394" providerId="AD" clId="Web-{4CAA2583-979F-9C08-6BD5-576AE5181E87}" dt="2019-05-02T11:35:25.764" v="3605"/>
        <pc:sldMkLst>
          <pc:docMk/>
          <pc:sldMk cId="3538688053" sldId="1732"/>
        </pc:sldMkLst>
        <pc:spChg chg="mod">
          <ac:chgData name="Kishore Chowdary" userId="S::kishorechowdary@codesizzler.info::2345643c-5f63-4112-a59d-d4fb77c40394" providerId="AD" clId="Web-{4CAA2583-979F-9C08-6BD5-576AE5181E87}" dt="2019-05-02T07:15:32.713" v="1606" actId="20577"/>
          <ac:spMkLst>
            <pc:docMk/>
            <pc:sldMk cId="3538688053" sldId="1732"/>
            <ac:spMk id="2" creationId="{A9E68664-C1C5-F749-A774-F8D07FD01235}"/>
          </ac:spMkLst>
        </pc:spChg>
        <pc:spChg chg="mod">
          <ac:chgData name="Kishore Chowdary" userId="S::kishorechowdary@codesizzler.info::2345643c-5f63-4112-a59d-d4fb77c40394" providerId="AD" clId="Web-{4CAA2583-979F-9C08-6BD5-576AE5181E87}" dt="2019-05-02T07:16:59.885" v="1632" actId="1076"/>
          <ac:spMkLst>
            <pc:docMk/>
            <pc:sldMk cId="3538688053" sldId="1732"/>
            <ac:spMk id="5" creationId="{8403EE91-D491-9D44-AB31-328AFF39844A}"/>
          </ac:spMkLst>
        </pc:spChg>
        <pc:picChg chg="del">
          <ac:chgData name="Kishore Chowdary" userId="S::kishorechowdary@codesizzler.info::2345643c-5f63-4112-a59d-d4fb77c40394" providerId="AD" clId="Web-{4CAA2583-979F-9C08-6BD5-576AE5181E87}" dt="2019-05-02T07:16:54.807" v="1631"/>
          <ac:picMkLst>
            <pc:docMk/>
            <pc:sldMk cId="3538688053" sldId="1732"/>
            <ac:picMk id="4" creationId="{6287D15D-82AA-4A25-A454-E2FC9E336DF4}"/>
          </ac:picMkLst>
        </pc:picChg>
      </pc:sldChg>
      <pc:sldChg chg="modSp add ord replId">
        <pc:chgData name="Kishore Chowdary" userId="S::kishorechowdary@codesizzler.info::2345643c-5f63-4112-a59d-d4fb77c40394" providerId="AD" clId="Web-{4CAA2583-979F-9C08-6BD5-576AE5181E87}" dt="2019-05-02T11:35:25.764" v="3604"/>
        <pc:sldMkLst>
          <pc:docMk/>
          <pc:sldMk cId="2769778456" sldId="1733"/>
        </pc:sldMkLst>
        <pc:spChg chg="mod">
          <ac:chgData name="Kishore Chowdary" userId="S::kishorechowdary@codesizzler.info::2345643c-5f63-4112-a59d-d4fb77c40394" providerId="AD" clId="Web-{4CAA2583-979F-9C08-6BD5-576AE5181E87}" dt="2019-05-02T07:17:57.135" v="1645" actId="20577"/>
          <ac:spMkLst>
            <pc:docMk/>
            <pc:sldMk cId="2769778456" sldId="1733"/>
            <ac:spMk id="2" creationId="{A9E68664-C1C5-F749-A774-F8D07FD01235}"/>
          </ac:spMkLst>
        </pc:spChg>
        <pc:spChg chg="mod">
          <ac:chgData name="Kishore Chowdary" userId="S::kishorechowdary@codesizzler.info::2345643c-5f63-4112-a59d-d4fb77c40394" providerId="AD" clId="Web-{4CAA2583-979F-9C08-6BD5-576AE5181E87}" dt="2019-05-02T07:26:30.062" v="1692" actId="20577"/>
          <ac:spMkLst>
            <pc:docMk/>
            <pc:sldMk cId="2769778456" sldId="1733"/>
            <ac:spMk id="5" creationId="{8403EE91-D491-9D44-AB31-328AFF39844A}"/>
          </ac:spMkLst>
        </pc:spChg>
      </pc:sldChg>
      <pc:sldChg chg="modSp add ord replId">
        <pc:chgData name="Kishore Chowdary" userId="S::kishorechowdary@codesizzler.info::2345643c-5f63-4112-a59d-d4fb77c40394" providerId="AD" clId="Web-{4CAA2583-979F-9C08-6BD5-576AE5181E87}" dt="2019-05-02T11:35:25.764" v="3603"/>
        <pc:sldMkLst>
          <pc:docMk/>
          <pc:sldMk cId="1627544288" sldId="1734"/>
        </pc:sldMkLst>
        <pc:spChg chg="mod">
          <ac:chgData name="Kishore Chowdary" userId="S::kishorechowdary@codesizzler.info::2345643c-5f63-4112-a59d-d4fb77c40394" providerId="AD" clId="Web-{4CAA2583-979F-9C08-6BD5-576AE5181E87}" dt="2019-05-02T07:26:47.812" v="1704" actId="20577"/>
          <ac:spMkLst>
            <pc:docMk/>
            <pc:sldMk cId="1627544288" sldId="1734"/>
            <ac:spMk id="2" creationId="{A9E68664-C1C5-F749-A774-F8D07FD01235}"/>
          </ac:spMkLst>
        </pc:spChg>
        <pc:spChg chg="mod">
          <ac:chgData name="Kishore Chowdary" userId="S::kishorechowdary@codesizzler.info::2345643c-5f63-4112-a59d-d4fb77c40394" providerId="AD" clId="Web-{4CAA2583-979F-9C08-6BD5-576AE5181E87}" dt="2019-05-02T07:28:51.766" v="1776" actId="1076"/>
          <ac:spMkLst>
            <pc:docMk/>
            <pc:sldMk cId="1627544288" sldId="1734"/>
            <ac:spMk id="5" creationId="{8403EE91-D491-9D44-AB31-328AFF39844A}"/>
          </ac:spMkLst>
        </pc:spChg>
      </pc:sldChg>
      <pc:sldChg chg="modSp add ord replId">
        <pc:chgData name="Kishore Chowdary" userId="S::kishorechowdary@codesizzler.info::2345643c-5f63-4112-a59d-d4fb77c40394" providerId="AD" clId="Web-{4CAA2583-979F-9C08-6BD5-576AE5181E87}" dt="2019-05-02T11:35:25.764" v="3602"/>
        <pc:sldMkLst>
          <pc:docMk/>
          <pc:sldMk cId="2080913977" sldId="1735"/>
        </pc:sldMkLst>
        <pc:spChg chg="mod">
          <ac:chgData name="Kishore Chowdary" userId="S::kishorechowdary@codesizzler.info::2345643c-5f63-4112-a59d-d4fb77c40394" providerId="AD" clId="Web-{4CAA2583-979F-9C08-6BD5-576AE5181E87}" dt="2019-05-02T07:30:47.501" v="1823" actId="20577"/>
          <ac:spMkLst>
            <pc:docMk/>
            <pc:sldMk cId="2080913977" sldId="1735"/>
            <ac:spMk id="7" creationId="{5D4E8518-349A-8C49-95C4-7538F141B358}"/>
          </ac:spMkLst>
        </pc:spChg>
      </pc:sldChg>
      <pc:sldChg chg="add del replId">
        <pc:chgData name="Kishore Chowdary" userId="S::kishorechowdary@codesizzler.info::2345643c-5f63-4112-a59d-d4fb77c40394" providerId="AD" clId="Web-{4CAA2583-979F-9C08-6BD5-576AE5181E87}" dt="2019-05-02T07:29:10.766" v="1778"/>
        <pc:sldMkLst>
          <pc:docMk/>
          <pc:sldMk cId="4294452274" sldId="1735"/>
        </pc:sldMkLst>
      </pc:sldChg>
      <pc:sldChg chg="modSp add ord replId">
        <pc:chgData name="Kishore Chowdary" userId="S::kishorechowdary@codesizzler.info::2345643c-5f63-4112-a59d-d4fb77c40394" providerId="AD" clId="Web-{4CAA2583-979F-9C08-6BD5-576AE5181E87}" dt="2019-05-02T11:37:45.749" v="3618"/>
        <pc:sldMkLst>
          <pc:docMk/>
          <pc:sldMk cId="3955223000" sldId="1736"/>
        </pc:sldMkLst>
        <pc:spChg chg="mod">
          <ac:chgData name="Kishore Chowdary" userId="S::kishorechowdary@codesizzler.info::2345643c-5f63-4112-a59d-d4fb77c40394" providerId="AD" clId="Web-{4CAA2583-979F-9C08-6BD5-576AE5181E87}" dt="2019-05-02T08:25:23.122" v="1834" actId="20577"/>
          <ac:spMkLst>
            <pc:docMk/>
            <pc:sldMk cId="3955223000" sldId="1736"/>
            <ac:spMk id="2" creationId="{A9E68664-C1C5-F749-A774-F8D07FD01235}"/>
          </ac:spMkLst>
        </pc:spChg>
        <pc:spChg chg="mod">
          <ac:chgData name="Kishore Chowdary" userId="S::kishorechowdary@codesizzler.info::2345643c-5f63-4112-a59d-d4fb77c40394" providerId="AD" clId="Web-{4CAA2583-979F-9C08-6BD5-576AE5181E87}" dt="2019-05-02T08:31:10.028" v="1843" actId="20577"/>
          <ac:spMkLst>
            <pc:docMk/>
            <pc:sldMk cId="3955223000" sldId="1736"/>
            <ac:spMk id="5" creationId="{8403EE91-D491-9D44-AB31-328AFF39844A}"/>
          </ac:spMkLst>
        </pc:spChg>
      </pc:sldChg>
      <pc:sldChg chg="modSp add ord replId">
        <pc:chgData name="Kishore Chowdary" userId="S::kishorechowdary@codesizzler.info::2345643c-5f63-4112-a59d-d4fb77c40394" providerId="AD" clId="Web-{4CAA2583-979F-9C08-6BD5-576AE5181E87}" dt="2019-05-02T11:37:45.749" v="3617"/>
        <pc:sldMkLst>
          <pc:docMk/>
          <pc:sldMk cId="3341689240" sldId="1737"/>
        </pc:sldMkLst>
        <pc:spChg chg="mod">
          <ac:chgData name="Kishore Chowdary" userId="S::kishorechowdary@codesizzler.info::2345643c-5f63-4112-a59d-d4fb77c40394" providerId="AD" clId="Web-{4CAA2583-979F-9C08-6BD5-576AE5181E87}" dt="2019-05-02T08:32:56.684" v="1882" actId="20577"/>
          <ac:spMkLst>
            <pc:docMk/>
            <pc:sldMk cId="3341689240" sldId="1737"/>
            <ac:spMk id="2" creationId="{A9E68664-C1C5-F749-A774-F8D07FD01235}"/>
          </ac:spMkLst>
        </pc:spChg>
        <pc:spChg chg="mod">
          <ac:chgData name="Kishore Chowdary" userId="S::kishorechowdary@codesizzler.info::2345643c-5f63-4112-a59d-d4fb77c40394" providerId="AD" clId="Web-{4CAA2583-979F-9C08-6BD5-576AE5181E87}" dt="2019-05-02T08:44:10.028" v="2013" actId="1076"/>
          <ac:spMkLst>
            <pc:docMk/>
            <pc:sldMk cId="3341689240" sldId="1737"/>
            <ac:spMk id="5" creationId="{8403EE91-D491-9D44-AB31-328AFF39844A}"/>
          </ac:spMkLst>
        </pc:spChg>
      </pc:sldChg>
      <pc:sldChg chg="addSp modSp add ord replId">
        <pc:chgData name="Kishore Chowdary" userId="S::kishorechowdary@codesizzler.info::2345643c-5f63-4112-a59d-d4fb77c40394" providerId="AD" clId="Web-{4CAA2583-979F-9C08-6BD5-576AE5181E87}" dt="2019-05-02T11:37:45.749" v="3615"/>
        <pc:sldMkLst>
          <pc:docMk/>
          <pc:sldMk cId="1405861913" sldId="1738"/>
        </pc:sldMkLst>
        <pc:spChg chg="mod">
          <ac:chgData name="Kishore Chowdary" userId="S::kishorechowdary@codesizzler.info::2345643c-5f63-4112-a59d-d4fb77c40394" providerId="AD" clId="Web-{4CAA2583-979F-9C08-6BD5-576AE5181E87}" dt="2019-05-02T08:38:19.403" v="1937" actId="20577"/>
          <ac:spMkLst>
            <pc:docMk/>
            <pc:sldMk cId="1405861913" sldId="1738"/>
            <ac:spMk id="2" creationId="{A9E68664-C1C5-F749-A774-F8D07FD01235}"/>
          </ac:spMkLst>
        </pc:spChg>
        <pc:spChg chg="mod">
          <ac:chgData name="Kishore Chowdary" userId="S::kishorechowdary@codesizzler.info::2345643c-5f63-4112-a59d-d4fb77c40394" providerId="AD" clId="Web-{4CAA2583-979F-9C08-6BD5-576AE5181E87}" dt="2019-05-02T08:36:02.497" v="1912" actId="20577"/>
          <ac:spMkLst>
            <pc:docMk/>
            <pc:sldMk cId="1405861913" sldId="1738"/>
            <ac:spMk id="5" creationId="{8403EE91-D491-9D44-AB31-328AFF39844A}"/>
          </ac:spMkLst>
        </pc:spChg>
        <pc:picChg chg="add mod">
          <ac:chgData name="Kishore Chowdary" userId="S::kishorechowdary@codesizzler.info::2345643c-5f63-4112-a59d-d4fb77c40394" providerId="AD" clId="Web-{4CAA2583-979F-9C08-6BD5-576AE5181E87}" dt="2019-05-02T08:38:03.575" v="1930"/>
          <ac:picMkLst>
            <pc:docMk/>
            <pc:sldMk cId="1405861913" sldId="1738"/>
            <ac:picMk id="3" creationId="{82B8C0D4-61AD-452D-BD0F-91869BE5BBB1}"/>
          </ac:picMkLst>
        </pc:picChg>
      </pc:sldChg>
      <pc:sldChg chg="modSp add ord replId">
        <pc:chgData name="Kishore Chowdary" userId="S::kishorechowdary@codesizzler.info::2345643c-5f63-4112-a59d-d4fb77c40394" providerId="AD" clId="Web-{4CAA2583-979F-9C08-6BD5-576AE5181E87}" dt="2019-05-02T11:37:45.749" v="3616"/>
        <pc:sldMkLst>
          <pc:docMk/>
          <pc:sldMk cId="1671404844" sldId="1739"/>
        </pc:sldMkLst>
        <pc:spChg chg="mod">
          <ac:chgData name="Kishore Chowdary" userId="S::kishorechowdary@codesizzler.info::2345643c-5f63-4112-a59d-d4fb77c40394" providerId="AD" clId="Web-{4CAA2583-979F-9C08-6BD5-576AE5181E87}" dt="2019-05-02T08:41:30.450" v="1949" actId="20577"/>
          <ac:spMkLst>
            <pc:docMk/>
            <pc:sldMk cId="1671404844" sldId="1739"/>
            <ac:spMk id="2" creationId="{A9E68664-C1C5-F749-A774-F8D07FD01235}"/>
          </ac:spMkLst>
        </pc:spChg>
        <pc:spChg chg="mod">
          <ac:chgData name="Kishore Chowdary" userId="S::kishorechowdary@codesizzler.info::2345643c-5f63-4112-a59d-d4fb77c40394" providerId="AD" clId="Web-{4CAA2583-979F-9C08-6BD5-576AE5181E87}" dt="2019-05-02T08:44:01.996" v="2010" actId="20577"/>
          <ac:spMkLst>
            <pc:docMk/>
            <pc:sldMk cId="1671404844" sldId="1739"/>
            <ac:spMk id="5" creationId="{8403EE91-D491-9D44-AB31-328AFF39844A}"/>
          </ac:spMkLst>
        </pc:spChg>
      </pc:sldChg>
      <pc:sldChg chg="addSp delSp modSp add ord replId">
        <pc:chgData name="Kishore Chowdary" userId="S::kishorechowdary@codesizzler.info::2345643c-5f63-4112-a59d-d4fb77c40394" providerId="AD" clId="Web-{4CAA2583-979F-9C08-6BD5-576AE5181E87}" dt="2019-05-02T11:37:45.749" v="3614"/>
        <pc:sldMkLst>
          <pc:docMk/>
          <pc:sldMk cId="2093944056" sldId="1740"/>
        </pc:sldMkLst>
        <pc:spChg chg="mod">
          <ac:chgData name="Kishore Chowdary" userId="S::kishorechowdary@codesizzler.info::2345643c-5f63-4112-a59d-d4fb77c40394" providerId="AD" clId="Web-{4CAA2583-979F-9C08-6BD5-576AE5181E87}" dt="2019-05-02T08:46:07.699" v="2030" actId="20577"/>
          <ac:spMkLst>
            <pc:docMk/>
            <pc:sldMk cId="2093944056" sldId="1740"/>
            <ac:spMk id="2" creationId="{A9E68664-C1C5-F749-A774-F8D07FD01235}"/>
          </ac:spMkLst>
        </pc:spChg>
        <pc:picChg chg="add mod modCrop">
          <ac:chgData name="Kishore Chowdary" userId="S::kishorechowdary@codesizzler.info::2345643c-5f63-4112-a59d-d4fb77c40394" providerId="AD" clId="Web-{4CAA2583-979F-9C08-6BD5-576AE5181E87}" dt="2019-05-02T09:59:45.170" v="2097" actId="1076"/>
          <ac:picMkLst>
            <pc:docMk/>
            <pc:sldMk cId="2093944056" sldId="1740"/>
            <ac:picMk id="3" creationId="{0C45809F-5785-4CD7-81D4-895056B82DAB}"/>
          </ac:picMkLst>
        </pc:picChg>
        <pc:picChg chg="del">
          <ac:chgData name="Kishore Chowdary" userId="S::kishorechowdary@codesizzler.info::2345643c-5f63-4112-a59d-d4fb77c40394" providerId="AD" clId="Web-{4CAA2583-979F-9C08-6BD5-576AE5181E87}" dt="2019-05-02T08:46:03.652" v="2029"/>
          <ac:picMkLst>
            <pc:docMk/>
            <pc:sldMk cId="2093944056" sldId="1740"/>
            <ac:picMk id="3" creationId="{82B8C0D4-61AD-452D-BD0F-91869BE5BBB1}"/>
          </ac:picMkLst>
        </pc:picChg>
      </pc:sldChg>
      <pc:sldChg chg="addSp delSp modSp add ord replId">
        <pc:chgData name="Kishore Chowdary" userId="S::kishorechowdary@codesizzler.info::2345643c-5f63-4112-a59d-d4fb77c40394" providerId="AD" clId="Web-{4CAA2583-979F-9C08-6BD5-576AE5181E87}" dt="2019-05-02T11:37:45.749" v="3613"/>
        <pc:sldMkLst>
          <pc:docMk/>
          <pc:sldMk cId="1360909143" sldId="1741"/>
        </pc:sldMkLst>
        <pc:spChg chg="mod">
          <ac:chgData name="Kishore Chowdary" userId="S::kishorechowdary@codesizzler.info::2345643c-5f63-4112-a59d-d4fb77c40394" providerId="AD" clId="Web-{4CAA2583-979F-9C08-6BD5-576AE5181E87}" dt="2019-05-02T09:57:56.527" v="2082" actId="20577"/>
          <ac:spMkLst>
            <pc:docMk/>
            <pc:sldMk cId="1360909143" sldId="1741"/>
            <ac:spMk id="2" creationId="{A9E68664-C1C5-F749-A774-F8D07FD01235}"/>
          </ac:spMkLst>
        </pc:spChg>
        <pc:picChg chg="del">
          <ac:chgData name="Kishore Chowdary" userId="S::kishorechowdary@codesizzler.info::2345643c-5f63-4112-a59d-d4fb77c40394" providerId="AD" clId="Web-{4CAA2583-979F-9C08-6BD5-576AE5181E87}" dt="2019-05-02T09:57:57.636" v="2084"/>
          <ac:picMkLst>
            <pc:docMk/>
            <pc:sldMk cId="1360909143" sldId="1741"/>
            <ac:picMk id="3" creationId="{0C45809F-5785-4CD7-81D4-895056B82DAB}"/>
          </ac:picMkLst>
        </pc:picChg>
        <pc:picChg chg="add mod">
          <ac:chgData name="Kishore Chowdary" userId="S::kishorechowdary@codesizzler.info::2345643c-5f63-4112-a59d-d4fb77c40394" providerId="AD" clId="Web-{4CAA2583-979F-9C08-6BD5-576AE5181E87}" dt="2019-05-02T09:58:34.324" v="2092" actId="1076"/>
          <ac:picMkLst>
            <pc:docMk/>
            <pc:sldMk cId="1360909143" sldId="1741"/>
            <ac:picMk id="4" creationId="{5385251F-6E40-4313-8C42-FAB1C9918A35}"/>
          </ac:picMkLst>
        </pc:picChg>
      </pc:sldChg>
      <pc:sldChg chg="modSp add ord replId">
        <pc:chgData name="Kishore Chowdary" userId="S::kishorechowdary@codesizzler.info::2345643c-5f63-4112-a59d-d4fb77c40394" providerId="AD" clId="Web-{4CAA2583-979F-9C08-6BD5-576AE5181E87}" dt="2019-05-02T11:37:45.749" v="3612"/>
        <pc:sldMkLst>
          <pc:docMk/>
          <pc:sldMk cId="1131916244" sldId="1742"/>
        </pc:sldMkLst>
        <pc:spChg chg="mod">
          <ac:chgData name="Kishore Chowdary" userId="S::kishorechowdary@codesizzler.info::2345643c-5f63-4112-a59d-d4fb77c40394" providerId="AD" clId="Web-{4CAA2583-979F-9C08-6BD5-576AE5181E87}" dt="2019-05-02T10:04:42.622" v="2198" actId="1076"/>
          <ac:spMkLst>
            <pc:docMk/>
            <pc:sldMk cId="1131916244" sldId="1742"/>
            <ac:spMk id="7" creationId="{5D4E8518-349A-8C49-95C4-7538F141B358}"/>
          </ac:spMkLst>
        </pc:spChg>
      </pc:sldChg>
      <pc:sldChg chg="add del replId">
        <pc:chgData name="Kishore Chowdary" userId="S::kishorechowdary@codesizzler.info::2345643c-5f63-4112-a59d-d4fb77c40394" providerId="AD" clId="Web-{4CAA2583-979F-9C08-6BD5-576AE5181E87}" dt="2019-05-02T10:05:51.372" v="2200"/>
        <pc:sldMkLst>
          <pc:docMk/>
          <pc:sldMk cId="2786746542" sldId="1743"/>
        </pc:sldMkLst>
      </pc:sldChg>
      <pc:sldChg chg="modSp add replId">
        <pc:chgData name="Kishore Chowdary" userId="S::kishorechowdary@codesizzler.info::2345643c-5f63-4112-a59d-d4fb77c40394" providerId="AD" clId="Web-{4CAA2583-979F-9C08-6BD5-576AE5181E87}" dt="2019-05-02T10:07:38.232" v="2228" actId="20577"/>
        <pc:sldMkLst>
          <pc:docMk/>
          <pc:sldMk cId="4196716373" sldId="1743"/>
        </pc:sldMkLst>
        <pc:spChg chg="mod">
          <ac:chgData name="Kishore Chowdary" userId="S::kishorechowdary@codesizzler.info::2345643c-5f63-4112-a59d-d4fb77c40394" providerId="AD" clId="Web-{4CAA2583-979F-9C08-6BD5-576AE5181E87}" dt="2019-05-02T10:06:35.951" v="2212" actId="20577"/>
          <ac:spMkLst>
            <pc:docMk/>
            <pc:sldMk cId="4196716373" sldId="1743"/>
            <ac:spMk id="2" creationId="{A9E68664-C1C5-F749-A774-F8D07FD01235}"/>
          </ac:spMkLst>
        </pc:spChg>
        <pc:spChg chg="mod">
          <ac:chgData name="Kishore Chowdary" userId="S::kishorechowdary@codesizzler.info::2345643c-5f63-4112-a59d-d4fb77c40394" providerId="AD" clId="Web-{4CAA2583-979F-9C08-6BD5-576AE5181E87}" dt="2019-05-02T10:07:38.232" v="2228" actId="20577"/>
          <ac:spMkLst>
            <pc:docMk/>
            <pc:sldMk cId="4196716373" sldId="1743"/>
            <ac:spMk id="5" creationId="{8403EE91-D491-9D44-AB31-328AFF39844A}"/>
          </ac:spMkLst>
        </pc:spChg>
      </pc:sldChg>
      <pc:sldChg chg="modSp add ord replId">
        <pc:chgData name="Kishore Chowdary" userId="S::kishorechowdary@codesizzler.info::2345643c-5f63-4112-a59d-d4fb77c40394" providerId="AD" clId="Web-{4CAA2583-979F-9C08-6BD5-576AE5181E87}" dt="2019-05-02T10:14:48.171" v="2280" actId="20577"/>
        <pc:sldMkLst>
          <pc:docMk/>
          <pc:sldMk cId="1816972557" sldId="1744"/>
        </pc:sldMkLst>
        <pc:spChg chg="mod">
          <ac:chgData name="Kishore Chowdary" userId="S::kishorechowdary@codesizzler.info::2345643c-5f63-4112-a59d-d4fb77c40394" providerId="AD" clId="Web-{4CAA2583-979F-9C08-6BD5-576AE5181E87}" dt="2019-05-02T10:14:48.171" v="2280" actId="20577"/>
          <ac:spMkLst>
            <pc:docMk/>
            <pc:sldMk cId="1816972557" sldId="1744"/>
            <ac:spMk id="5" creationId="{8403EE91-D491-9D44-AB31-328AFF39844A}"/>
          </ac:spMkLst>
        </pc:spChg>
      </pc:sldChg>
      <pc:sldChg chg="addSp delSp modSp add replId">
        <pc:chgData name="Kishore Chowdary" userId="S::kishorechowdary@codesizzler.info::2345643c-5f63-4112-a59d-d4fb77c40394" providerId="AD" clId="Web-{4CAA2583-979F-9C08-6BD5-576AE5181E87}" dt="2019-05-02T10:19:26.672" v="2321"/>
        <pc:sldMkLst>
          <pc:docMk/>
          <pc:sldMk cId="589150167" sldId="1745"/>
        </pc:sldMkLst>
        <pc:spChg chg="mod">
          <ac:chgData name="Kishore Chowdary" userId="S::kishorechowdary@codesizzler.info::2345643c-5f63-4112-a59d-d4fb77c40394" providerId="AD" clId="Web-{4CAA2583-979F-9C08-6BD5-576AE5181E87}" dt="2019-05-02T10:17:27.734" v="2314" actId="20577"/>
          <ac:spMkLst>
            <pc:docMk/>
            <pc:sldMk cId="589150167" sldId="1745"/>
            <ac:spMk id="2" creationId="{A9E68664-C1C5-F749-A774-F8D07FD01235}"/>
          </ac:spMkLst>
        </pc:spChg>
        <pc:spChg chg="del mod">
          <ac:chgData name="Kishore Chowdary" userId="S::kishorechowdary@codesizzler.info::2345643c-5f63-4112-a59d-d4fb77c40394" providerId="AD" clId="Web-{4CAA2583-979F-9C08-6BD5-576AE5181E87}" dt="2019-05-02T10:15:03.797" v="2286"/>
          <ac:spMkLst>
            <pc:docMk/>
            <pc:sldMk cId="589150167" sldId="1745"/>
            <ac:spMk id="5" creationId="{8403EE91-D491-9D44-AB31-328AFF39844A}"/>
          </ac:spMkLst>
        </pc:spChg>
        <pc:picChg chg="add mod modCrop">
          <ac:chgData name="Kishore Chowdary" userId="S::kishorechowdary@codesizzler.info::2345643c-5f63-4112-a59d-d4fb77c40394" providerId="AD" clId="Web-{4CAA2583-979F-9C08-6BD5-576AE5181E87}" dt="2019-05-02T10:17:39.750" v="2319" actId="1076"/>
          <ac:picMkLst>
            <pc:docMk/>
            <pc:sldMk cId="589150167" sldId="1745"/>
            <ac:picMk id="3" creationId="{2DFC1367-29BB-4BE4-A7B0-4A7998CD5040}"/>
          </ac:picMkLst>
        </pc:picChg>
        <pc:picChg chg="add del">
          <ac:chgData name="Kishore Chowdary" userId="S::kishorechowdary@codesizzler.info::2345643c-5f63-4112-a59d-d4fb77c40394" providerId="AD" clId="Web-{4CAA2583-979F-9C08-6BD5-576AE5181E87}" dt="2019-05-02T10:19:26.672" v="2321"/>
          <ac:picMkLst>
            <pc:docMk/>
            <pc:sldMk cId="589150167" sldId="1745"/>
            <ac:picMk id="6" creationId="{9BE76D8A-067A-4EDC-A8F8-8D78CAE2988B}"/>
          </ac:picMkLst>
        </pc:picChg>
      </pc:sldChg>
      <pc:sldChg chg="modSp add ord replId">
        <pc:chgData name="Kishore Chowdary" userId="S::kishorechowdary@codesizzler.info::2345643c-5f63-4112-a59d-d4fb77c40394" providerId="AD" clId="Web-{4CAA2583-979F-9C08-6BD5-576AE5181E87}" dt="2019-05-02T10:21:23.031" v="2394" actId="20577"/>
        <pc:sldMkLst>
          <pc:docMk/>
          <pc:sldMk cId="268631349" sldId="1746"/>
        </pc:sldMkLst>
        <pc:spChg chg="mod">
          <ac:chgData name="Kishore Chowdary" userId="S::kishorechowdary@codesizzler.info::2345643c-5f63-4112-a59d-d4fb77c40394" providerId="AD" clId="Web-{4CAA2583-979F-9C08-6BD5-576AE5181E87}" dt="2019-05-02T10:20:10.016" v="2357" actId="20577"/>
          <ac:spMkLst>
            <pc:docMk/>
            <pc:sldMk cId="268631349" sldId="1746"/>
            <ac:spMk id="2" creationId="{A9E68664-C1C5-F749-A774-F8D07FD01235}"/>
          </ac:spMkLst>
        </pc:spChg>
        <pc:spChg chg="mod">
          <ac:chgData name="Kishore Chowdary" userId="S::kishorechowdary@codesizzler.info::2345643c-5f63-4112-a59d-d4fb77c40394" providerId="AD" clId="Web-{4CAA2583-979F-9C08-6BD5-576AE5181E87}" dt="2019-05-02T10:21:23.031" v="2394" actId="20577"/>
          <ac:spMkLst>
            <pc:docMk/>
            <pc:sldMk cId="268631349" sldId="1746"/>
            <ac:spMk id="5" creationId="{8403EE91-D491-9D44-AB31-328AFF39844A}"/>
          </ac:spMkLst>
        </pc:spChg>
      </pc:sldChg>
      <pc:sldChg chg="addSp delSp modSp add del replId">
        <pc:chgData name="Kishore Chowdary" userId="S::kishorechowdary@codesizzler.info::2345643c-5f63-4112-a59d-d4fb77c40394" providerId="AD" clId="Web-{4CAA2583-979F-9C08-6BD5-576AE5181E87}" dt="2019-05-02T10:20:01.312" v="2352"/>
        <pc:sldMkLst>
          <pc:docMk/>
          <pc:sldMk cId="4116086388" sldId="1746"/>
        </pc:sldMkLst>
        <pc:spChg chg="mod">
          <ac:chgData name="Kishore Chowdary" userId="S::kishorechowdary@codesizzler.info::2345643c-5f63-4112-a59d-d4fb77c40394" providerId="AD" clId="Web-{4CAA2583-979F-9C08-6BD5-576AE5181E87}" dt="2019-05-02T10:19:57.125" v="2349" actId="20577"/>
          <ac:spMkLst>
            <pc:docMk/>
            <pc:sldMk cId="4116086388" sldId="1746"/>
            <ac:spMk id="2" creationId="{A9E68664-C1C5-F749-A774-F8D07FD01235}"/>
          </ac:spMkLst>
        </pc:spChg>
        <pc:picChg chg="add del">
          <ac:chgData name="Kishore Chowdary" userId="S::kishorechowdary@codesizzler.info::2345643c-5f63-4112-a59d-d4fb77c40394" providerId="AD" clId="Web-{4CAA2583-979F-9C08-6BD5-576AE5181E87}" dt="2019-05-02T10:19:52.203" v="2333"/>
          <ac:picMkLst>
            <pc:docMk/>
            <pc:sldMk cId="4116086388" sldId="1746"/>
            <ac:picMk id="3" creationId="{2DFC1367-29BB-4BE4-A7B0-4A7998CD5040}"/>
          </ac:picMkLst>
        </pc:picChg>
      </pc:sldChg>
      <pc:sldChg chg="modSp add replId">
        <pc:chgData name="Kishore Chowdary" userId="S::kishorechowdary@codesizzler.info::2345643c-5f63-4112-a59d-d4fb77c40394" providerId="AD" clId="Web-{4CAA2583-979F-9C08-6BD5-576AE5181E87}" dt="2019-05-02T10:32:04.924" v="2440" actId="20577"/>
        <pc:sldMkLst>
          <pc:docMk/>
          <pc:sldMk cId="839567830" sldId="1747"/>
        </pc:sldMkLst>
        <pc:spChg chg="mod">
          <ac:chgData name="Kishore Chowdary" userId="S::kishorechowdary@codesizzler.info::2345643c-5f63-4112-a59d-d4fb77c40394" providerId="AD" clId="Web-{4CAA2583-979F-9C08-6BD5-576AE5181E87}" dt="2019-05-02T10:30:20.439" v="2400" actId="20577"/>
          <ac:spMkLst>
            <pc:docMk/>
            <pc:sldMk cId="839567830" sldId="1747"/>
            <ac:spMk id="2" creationId="{A9E68664-C1C5-F749-A774-F8D07FD01235}"/>
          </ac:spMkLst>
        </pc:spChg>
        <pc:spChg chg="mod">
          <ac:chgData name="Kishore Chowdary" userId="S::kishorechowdary@codesizzler.info::2345643c-5f63-4112-a59d-d4fb77c40394" providerId="AD" clId="Web-{4CAA2583-979F-9C08-6BD5-576AE5181E87}" dt="2019-05-02T10:32:04.924" v="2440" actId="20577"/>
          <ac:spMkLst>
            <pc:docMk/>
            <pc:sldMk cId="839567830" sldId="1747"/>
            <ac:spMk id="5" creationId="{8403EE91-D491-9D44-AB31-328AFF39844A}"/>
          </ac:spMkLst>
        </pc:spChg>
      </pc:sldChg>
      <pc:sldChg chg="modSp add replId">
        <pc:chgData name="Kishore Chowdary" userId="S::kishorechowdary@codesizzler.info::2345643c-5f63-4112-a59d-d4fb77c40394" providerId="AD" clId="Web-{4CAA2583-979F-9C08-6BD5-576AE5181E87}" dt="2019-05-02T10:35:40.034" v="2465" actId="1076"/>
        <pc:sldMkLst>
          <pc:docMk/>
          <pc:sldMk cId="1765534578" sldId="1748"/>
        </pc:sldMkLst>
        <pc:spChg chg="mod">
          <ac:chgData name="Kishore Chowdary" userId="S::kishorechowdary@codesizzler.info::2345643c-5f63-4112-a59d-d4fb77c40394" providerId="AD" clId="Web-{4CAA2583-979F-9C08-6BD5-576AE5181E87}" dt="2019-05-02T10:35:24.706" v="2460"/>
          <ac:spMkLst>
            <pc:docMk/>
            <pc:sldMk cId="1765534578" sldId="1748"/>
            <ac:spMk id="2" creationId="{A9E68664-C1C5-F749-A774-F8D07FD01235}"/>
          </ac:spMkLst>
        </pc:spChg>
        <pc:spChg chg="mod">
          <ac:chgData name="Kishore Chowdary" userId="S::kishorechowdary@codesizzler.info::2345643c-5f63-4112-a59d-d4fb77c40394" providerId="AD" clId="Web-{4CAA2583-979F-9C08-6BD5-576AE5181E87}" dt="2019-05-02T10:35:40.034" v="2465" actId="1076"/>
          <ac:spMkLst>
            <pc:docMk/>
            <pc:sldMk cId="1765534578" sldId="1748"/>
            <ac:spMk id="5" creationId="{8403EE91-D491-9D44-AB31-328AFF39844A}"/>
          </ac:spMkLst>
        </pc:spChg>
      </pc:sldChg>
      <pc:sldChg chg="modSp add replId">
        <pc:chgData name="Kishore Chowdary" userId="S::kishorechowdary@codesizzler.info::2345643c-5f63-4112-a59d-d4fb77c40394" providerId="AD" clId="Web-{4CAA2583-979F-9C08-6BD5-576AE5181E87}" dt="2019-05-02T10:38:01.550" v="2539" actId="20577"/>
        <pc:sldMkLst>
          <pc:docMk/>
          <pc:sldMk cId="199631123" sldId="1749"/>
        </pc:sldMkLst>
        <pc:spChg chg="mod">
          <ac:chgData name="Kishore Chowdary" userId="S::kishorechowdary@codesizzler.info::2345643c-5f63-4112-a59d-d4fb77c40394" providerId="AD" clId="Web-{4CAA2583-979F-9C08-6BD5-576AE5181E87}" dt="2019-05-02T10:36:04.409" v="2480" actId="20577"/>
          <ac:spMkLst>
            <pc:docMk/>
            <pc:sldMk cId="199631123" sldId="1749"/>
            <ac:spMk id="2" creationId="{A9E68664-C1C5-F749-A774-F8D07FD01235}"/>
          </ac:spMkLst>
        </pc:spChg>
        <pc:spChg chg="mod">
          <ac:chgData name="Kishore Chowdary" userId="S::kishorechowdary@codesizzler.info::2345643c-5f63-4112-a59d-d4fb77c40394" providerId="AD" clId="Web-{4CAA2583-979F-9C08-6BD5-576AE5181E87}" dt="2019-05-02T10:38:01.550" v="2539" actId="20577"/>
          <ac:spMkLst>
            <pc:docMk/>
            <pc:sldMk cId="199631123" sldId="1749"/>
            <ac:spMk id="5" creationId="{8403EE91-D491-9D44-AB31-328AFF39844A}"/>
          </ac:spMkLst>
        </pc:spChg>
      </pc:sldChg>
      <pc:sldChg chg="modSp add replId">
        <pc:chgData name="Kishore Chowdary" userId="S::kishorechowdary@codesizzler.info::2345643c-5f63-4112-a59d-d4fb77c40394" providerId="AD" clId="Web-{4CAA2583-979F-9C08-6BD5-576AE5181E87}" dt="2019-05-02T10:52:03.850" v="2595" actId="20577"/>
        <pc:sldMkLst>
          <pc:docMk/>
          <pc:sldMk cId="3538555877" sldId="1750"/>
        </pc:sldMkLst>
        <pc:spChg chg="mod">
          <ac:chgData name="Kishore Chowdary" userId="S::kishorechowdary@codesizzler.info::2345643c-5f63-4112-a59d-d4fb77c40394" providerId="AD" clId="Web-{4CAA2583-979F-9C08-6BD5-576AE5181E87}" dt="2019-05-02T10:51:09.381" v="2558" actId="20577"/>
          <ac:spMkLst>
            <pc:docMk/>
            <pc:sldMk cId="3538555877" sldId="1750"/>
            <ac:spMk id="2" creationId="{A9E68664-C1C5-F749-A774-F8D07FD01235}"/>
          </ac:spMkLst>
        </pc:spChg>
        <pc:spChg chg="mod">
          <ac:chgData name="Kishore Chowdary" userId="S::kishorechowdary@codesizzler.info::2345643c-5f63-4112-a59d-d4fb77c40394" providerId="AD" clId="Web-{4CAA2583-979F-9C08-6BD5-576AE5181E87}" dt="2019-05-02T10:52:03.850" v="2595" actId="20577"/>
          <ac:spMkLst>
            <pc:docMk/>
            <pc:sldMk cId="3538555877" sldId="1750"/>
            <ac:spMk id="5" creationId="{8403EE91-D491-9D44-AB31-328AFF39844A}"/>
          </ac:spMkLst>
        </pc:spChg>
      </pc:sldChg>
      <pc:sldChg chg="addSp delSp modSp add replId">
        <pc:chgData name="Kishore Chowdary" userId="S::kishorechowdary@codesizzler.info::2345643c-5f63-4112-a59d-d4fb77c40394" providerId="AD" clId="Web-{4CAA2583-979F-9C08-6BD5-576AE5181E87}" dt="2019-05-02T10:54:15.163" v="2651" actId="1076"/>
        <pc:sldMkLst>
          <pc:docMk/>
          <pc:sldMk cId="987856478" sldId="1751"/>
        </pc:sldMkLst>
        <pc:spChg chg="mod">
          <ac:chgData name="Kishore Chowdary" userId="S::kishorechowdary@codesizzler.info::2345643c-5f63-4112-a59d-d4fb77c40394" providerId="AD" clId="Web-{4CAA2583-979F-9C08-6BD5-576AE5181E87}" dt="2019-05-02T10:53:03.334" v="2633" actId="20577"/>
          <ac:spMkLst>
            <pc:docMk/>
            <pc:sldMk cId="987856478" sldId="1751"/>
            <ac:spMk id="2" creationId="{A9E68664-C1C5-F749-A774-F8D07FD01235}"/>
          </ac:spMkLst>
        </pc:spChg>
        <pc:spChg chg="del">
          <ac:chgData name="Kishore Chowdary" userId="S::kishorechowdary@codesizzler.info::2345643c-5f63-4112-a59d-d4fb77c40394" providerId="AD" clId="Web-{4CAA2583-979F-9C08-6BD5-576AE5181E87}" dt="2019-05-02T10:53:09.850" v="2636"/>
          <ac:spMkLst>
            <pc:docMk/>
            <pc:sldMk cId="987856478" sldId="1751"/>
            <ac:spMk id="5" creationId="{8403EE91-D491-9D44-AB31-328AFF39844A}"/>
          </ac:spMkLst>
        </pc:spChg>
        <pc:picChg chg="add mod">
          <ac:chgData name="Kishore Chowdary" userId="S::kishorechowdary@codesizzler.info::2345643c-5f63-4112-a59d-d4fb77c40394" providerId="AD" clId="Web-{4CAA2583-979F-9C08-6BD5-576AE5181E87}" dt="2019-05-02T10:54:15.163" v="2651" actId="1076"/>
          <ac:picMkLst>
            <pc:docMk/>
            <pc:sldMk cId="987856478" sldId="1751"/>
            <ac:picMk id="3" creationId="{62AAEF40-CDAD-460F-AC61-5E2F969E0B1A}"/>
          </ac:picMkLst>
        </pc:picChg>
      </pc:sldChg>
      <pc:sldChg chg="modSp add del replId">
        <pc:chgData name="Kishore Chowdary" userId="S::kishorechowdary@codesizzler.info::2345643c-5f63-4112-a59d-d4fb77c40394" providerId="AD" clId="Web-{4CAA2583-979F-9C08-6BD5-576AE5181E87}" dt="2019-05-02T10:52:45.241" v="2619"/>
        <pc:sldMkLst>
          <pc:docMk/>
          <pc:sldMk cId="1066813588" sldId="1751"/>
        </pc:sldMkLst>
        <pc:spChg chg="mod">
          <ac:chgData name="Kishore Chowdary" userId="S::kishorechowdary@codesizzler.info::2345643c-5f63-4112-a59d-d4fb77c40394" providerId="AD" clId="Web-{4CAA2583-979F-9C08-6BD5-576AE5181E87}" dt="2019-05-02T10:52:21.303" v="2601" actId="20577"/>
          <ac:spMkLst>
            <pc:docMk/>
            <pc:sldMk cId="1066813588" sldId="1751"/>
            <ac:spMk id="2" creationId="{A9E68664-C1C5-F749-A774-F8D07FD01235}"/>
          </ac:spMkLst>
        </pc:spChg>
        <pc:spChg chg="mod">
          <ac:chgData name="Kishore Chowdary" userId="S::kishorechowdary@codesizzler.info::2345643c-5f63-4112-a59d-d4fb77c40394" providerId="AD" clId="Web-{4CAA2583-979F-9C08-6BD5-576AE5181E87}" dt="2019-05-02T10:52:38.303" v="2616" actId="20577"/>
          <ac:spMkLst>
            <pc:docMk/>
            <pc:sldMk cId="1066813588" sldId="1751"/>
            <ac:spMk id="5" creationId="{8403EE91-D491-9D44-AB31-328AFF39844A}"/>
          </ac:spMkLst>
        </pc:spChg>
      </pc:sldChg>
      <pc:sldChg chg="addSp delSp modSp add ord replId">
        <pc:chgData name="Kishore Chowdary" userId="S::kishorechowdary@codesizzler.info::2345643c-5f63-4112-a59d-d4fb77c40394" providerId="AD" clId="Web-{4CAA2583-979F-9C08-6BD5-576AE5181E87}" dt="2019-05-02T10:57:38.804" v="2740"/>
        <pc:sldMkLst>
          <pc:docMk/>
          <pc:sldMk cId="359563817" sldId="1752"/>
        </pc:sldMkLst>
        <pc:spChg chg="mod">
          <ac:chgData name="Kishore Chowdary" userId="S::kishorechowdary@codesizzler.info::2345643c-5f63-4112-a59d-d4fb77c40394" providerId="AD" clId="Web-{4CAA2583-979F-9C08-6BD5-576AE5181E87}" dt="2019-05-02T10:57:34.726" v="2737" actId="20577"/>
          <ac:spMkLst>
            <pc:docMk/>
            <pc:sldMk cId="359563817" sldId="1752"/>
            <ac:spMk id="2" creationId="{A9E68664-C1C5-F749-A774-F8D07FD01235}"/>
          </ac:spMkLst>
        </pc:spChg>
        <pc:spChg chg="del mod">
          <ac:chgData name="Kishore Chowdary" userId="S::kishorechowdary@codesizzler.info::2345643c-5f63-4112-a59d-d4fb77c40394" providerId="AD" clId="Web-{4CAA2583-979F-9C08-6BD5-576AE5181E87}" dt="2019-05-02T10:55:38.554" v="2704"/>
          <ac:spMkLst>
            <pc:docMk/>
            <pc:sldMk cId="359563817" sldId="1752"/>
            <ac:spMk id="5" creationId="{8403EE91-D491-9D44-AB31-328AFF39844A}"/>
          </ac:spMkLst>
        </pc:spChg>
        <pc:picChg chg="add del mod">
          <ac:chgData name="Kishore Chowdary" userId="S::kishorechowdary@codesizzler.info::2345643c-5f63-4112-a59d-d4fb77c40394" providerId="AD" clId="Web-{4CAA2583-979F-9C08-6BD5-576AE5181E87}" dt="2019-05-02T10:56:51.319" v="2726"/>
          <ac:picMkLst>
            <pc:docMk/>
            <pc:sldMk cId="359563817" sldId="1752"/>
            <ac:picMk id="3" creationId="{70BC126E-843E-4D25-8794-32BAF4326D1C}"/>
          </ac:picMkLst>
        </pc:picChg>
        <pc:picChg chg="add mod">
          <ac:chgData name="Kishore Chowdary" userId="S::kishorechowdary@codesizzler.info::2345643c-5f63-4112-a59d-d4fb77c40394" providerId="AD" clId="Web-{4CAA2583-979F-9C08-6BD5-576AE5181E87}" dt="2019-05-02T10:57:38.804" v="2740"/>
          <ac:picMkLst>
            <pc:docMk/>
            <pc:sldMk cId="359563817" sldId="1752"/>
            <ac:picMk id="6" creationId="{4873807E-2509-47CE-9308-952FA4B7AF9A}"/>
          </ac:picMkLst>
        </pc:picChg>
      </pc:sldChg>
      <pc:sldChg chg="add del replId">
        <pc:chgData name="Kishore Chowdary" userId="S::kishorechowdary@codesizzler.info::2345643c-5f63-4112-a59d-d4fb77c40394" providerId="AD" clId="Web-{4CAA2583-979F-9C08-6BD5-576AE5181E87}" dt="2019-05-02T10:54:21.475" v="2653"/>
        <pc:sldMkLst>
          <pc:docMk/>
          <pc:sldMk cId="2803494699" sldId="1752"/>
        </pc:sldMkLst>
      </pc:sldChg>
      <pc:sldChg chg="modSp add ord replId">
        <pc:chgData name="Kishore Chowdary" userId="S::kishorechowdary@codesizzler.info::2345643c-5f63-4112-a59d-d4fb77c40394" providerId="AD" clId="Web-{4CAA2583-979F-9C08-6BD5-576AE5181E87}" dt="2019-05-02T11:01:52.790" v="2803" actId="1076"/>
        <pc:sldMkLst>
          <pc:docMk/>
          <pc:sldMk cId="1686421226" sldId="1753"/>
        </pc:sldMkLst>
        <pc:spChg chg="mod">
          <ac:chgData name="Kishore Chowdary" userId="S::kishorechowdary@codesizzler.info::2345643c-5f63-4112-a59d-d4fb77c40394" providerId="AD" clId="Web-{4CAA2583-979F-9C08-6BD5-576AE5181E87}" dt="2019-05-02T11:01:52.790" v="2803" actId="1076"/>
          <ac:spMkLst>
            <pc:docMk/>
            <pc:sldMk cId="1686421226" sldId="1753"/>
            <ac:spMk id="7" creationId="{5D4E8518-349A-8C49-95C4-7538F141B358}"/>
          </ac:spMkLst>
        </pc:spChg>
      </pc:sldChg>
      <pc:sldChg chg="modSp add ord replId">
        <pc:chgData name="Kishore Chowdary" userId="S::kishorechowdary@codesizzler.info::2345643c-5f63-4112-a59d-d4fb77c40394" providerId="AD" clId="Web-{4CAA2583-979F-9C08-6BD5-576AE5181E87}" dt="2019-05-02T11:34:19.717" v="3600"/>
        <pc:sldMkLst>
          <pc:docMk/>
          <pc:sldMk cId="3707379859" sldId="1754"/>
        </pc:sldMkLst>
        <pc:spChg chg="mod">
          <ac:chgData name="Kishore Chowdary" userId="S::kishorechowdary@codesizzler.info::2345643c-5f63-4112-a59d-d4fb77c40394" providerId="AD" clId="Web-{4CAA2583-979F-9C08-6BD5-576AE5181E87}" dt="2019-05-02T11:02:42.696" v="2814" actId="20577"/>
          <ac:spMkLst>
            <pc:docMk/>
            <pc:sldMk cId="3707379859" sldId="1754"/>
            <ac:spMk id="2" creationId="{A9E68664-C1C5-F749-A774-F8D07FD01235}"/>
          </ac:spMkLst>
        </pc:spChg>
        <pc:spChg chg="mod">
          <ac:chgData name="Kishore Chowdary" userId="S::kishorechowdary@codesizzler.info::2345643c-5f63-4112-a59d-d4fb77c40394" providerId="AD" clId="Web-{4CAA2583-979F-9C08-6BD5-576AE5181E87}" dt="2019-05-02T11:04:07.461" v="2832" actId="20577"/>
          <ac:spMkLst>
            <pc:docMk/>
            <pc:sldMk cId="3707379859" sldId="1754"/>
            <ac:spMk id="5" creationId="{8403EE91-D491-9D44-AB31-328AFF39844A}"/>
          </ac:spMkLst>
        </pc:spChg>
      </pc:sldChg>
      <pc:sldChg chg="modSp add ord replId">
        <pc:chgData name="Kishore Chowdary" userId="S::kishorechowdary@codesizzler.info::2345643c-5f63-4112-a59d-d4fb77c40394" providerId="AD" clId="Web-{4CAA2583-979F-9C08-6BD5-576AE5181E87}" dt="2019-05-02T11:34:19.717" v="3599"/>
        <pc:sldMkLst>
          <pc:docMk/>
          <pc:sldMk cId="1968882089" sldId="1755"/>
        </pc:sldMkLst>
        <pc:spChg chg="mod">
          <ac:chgData name="Kishore Chowdary" userId="S::kishorechowdary@codesizzler.info::2345643c-5f63-4112-a59d-d4fb77c40394" providerId="AD" clId="Web-{4CAA2583-979F-9C08-6BD5-576AE5181E87}" dt="2019-05-02T11:04:28.383" v="2848" actId="20577"/>
          <ac:spMkLst>
            <pc:docMk/>
            <pc:sldMk cId="1968882089" sldId="1755"/>
            <ac:spMk id="2" creationId="{A9E68664-C1C5-F749-A774-F8D07FD01235}"/>
          </ac:spMkLst>
        </pc:spChg>
        <pc:spChg chg="mod">
          <ac:chgData name="Kishore Chowdary" userId="S::kishorechowdary@codesizzler.info::2345643c-5f63-4112-a59d-d4fb77c40394" providerId="AD" clId="Web-{4CAA2583-979F-9C08-6BD5-576AE5181E87}" dt="2019-05-02T11:07:08.868" v="2930" actId="1076"/>
          <ac:spMkLst>
            <pc:docMk/>
            <pc:sldMk cId="1968882089" sldId="1755"/>
            <ac:spMk id="5" creationId="{8403EE91-D491-9D44-AB31-328AFF39844A}"/>
          </ac:spMkLst>
        </pc:spChg>
      </pc:sldChg>
      <pc:sldChg chg="modSp add ord replId">
        <pc:chgData name="Kishore Chowdary" userId="S::kishorechowdary@codesizzler.info::2345643c-5f63-4112-a59d-d4fb77c40394" providerId="AD" clId="Web-{4CAA2583-979F-9C08-6BD5-576AE5181E87}" dt="2019-05-02T11:34:19.717" v="3598"/>
        <pc:sldMkLst>
          <pc:docMk/>
          <pc:sldMk cId="2410428936" sldId="1756"/>
        </pc:sldMkLst>
        <pc:spChg chg="mod">
          <ac:chgData name="Kishore Chowdary" userId="S::kishorechowdary@codesizzler.info::2345643c-5f63-4112-a59d-d4fb77c40394" providerId="AD" clId="Web-{4CAA2583-979F-9C08-6BD5-576AE5181E87}" dt="2019-05-02T11:07:51.368" v="2944" actId="20577"/>
          <ac:spMkLst>
            <pc:docMk/>
            <pc:sldMk cId="2410428936" sldId="1756"/>
            <ac:spMk id="2" creationId="{A9E68664-C1C5-F749-A774-F8D07FD01235}"/>
          </ac:spMkLst>
        </pc:spChg>
        <pc:spChg chg="mod">
          <ac:chgData name="Kishore Chowdary" userId="S::kishorechowdary@codesizzler.info::2345643c-5f63-4112-a59d-d4fb77c40394" providerId="AD" clId="Web-{4CAA2583-979F-9C08-6BD5-576AE5181E87}" dt="2019-05-02T11:12:01.713" v="3118" actId="1076"/>
          <ac:spMkLst>
            <pc:docMk/>
            <pc:sldMk cId="2410428936" sldId="1756"/>
            <ac:spMk id="5" creationId="{8403EE91-D491-9D44-AB31-328AFF39844A}"/>
          </ac:spMkLst>
        </pc:spChg>
      </pc:sldChg>
      <pc:sldChg chg="addSp delSp modSp add ord replId">
        <pc:chgData name="Kishore Chowdary" userId="S::kishorechowdary@codesizzler.info::2345643c-5f63-4112-a59d-d4fb77c40394" providerId="AD" clId="Web-{4CAA2583-979F-9C08-6BD5-576AE5181E87}" dt="2019-05-02T11:34:19.717" v="3597"/>
        <pc:sldMkLst>
          <pc:docMk/>
          <pc:sldMk cId="1770829368" sldId="1757"/>
        </pc:sldMkLst>
        <pc:spChg chg="mod">
          <ac:chgData name="Kishore Chowdary" userId="S::kishorechowdary@codesizzler.info::2345643c-5f63-4112-a59d-d4fb77c40394" providerId="AD" clId="Web-{4CAA2583-979F-9C08-6BD5-576AE5181E87}" dt="2019-05-02T11:12:18.322" v="3128" actId="20577"/>
          <ac:spMkLst>
            <pc:docMk/>
            <pc:sldMk cId="1770829368" sldId="1757"/>
            <ac:spMk id="2" creationId="{A9E68664-C1C5-F749-A774-F8D07FD01235}"/>
          </ac:spMkLst>
        </pc:spChg>
        <pc:spChg chg="del">
          <ac:chgData name="Kishore Chowdary" userId="S::kishorechowdary@codesizzler.info::2345643c-5f63-4112-a59d-d4fb77c40394" providerId="AD" clId="Web-{4CAA2583-979F-9C08-6BD5-576AE5181E87}" dt="2019-05-02T11:12:22.432" v="3131"/>
          <ac:spMkLst>
            <pc:docMk/>
            <pc:sldMk cId="1770829368" sldId="1757"/>
            <ac:spMk id="5" creationId="{8403EE91-D491-9D44-AB31-328AFF39844A}"/>
          </ac:spMkLst>
        </pc:spChg>
        <pc:picChg chg="add mod">
          <ac:chgData name="Kishore Chowdary" userId="S::kishorechowdary@codesizzler.info::2345643c-5f63-4112-a59d-d4fb77c40394" providerId="AD" clId="Web-{4CAA2583-979F-9C08-6BD5-576AE5181E87}" dt="2019-05-02T11:13:17.760" v="3142" actId="1076"/>
          <ac:picMkLst>
            <pc:docMk/>
            <pc:sldMk cId="1770829368" sldId="1757"/>
            <ac:picMk id="3" creationId="{A83B810D-0626-4698-B4EA-BB2108C89A18}"/>
          </ac:picMkLst>
        </pc:picChg>
      </pc:sldChg>
      <pc:sldChg chg="addSp delSp modSp add ord replId">
        <pc:chgData name="Kishore Chowdary" userId="S::kishorechowdary@codesizzler.info::2345643c-5f63-4112-a59d-d4fb77c40394" providerId="AD" clId="Web-{4CAA2583-979F-9C08-6BD5-576AE5181E87}" dt="2019-05-02T11:34:19.717" v="3596"/>
        <pc:sldMkLst>
          <pc:docMk/>
          <pc:sldMk cId="3269002324" sldId="1758"/>
        </pc:sldMkLst>
        <pc:spChg chg="mod">
          <ac:chgData name="Kishore Chowdary" userId="S::kishorechowdary@codesizzler.info::2345643c-5f63-4112-a59d-d4fb77c40394" providerId="AD" clId="Web-{4CAA2583-979F-9C08-6BD5-576AE5181E87}" dt="2019-05-02T11:15:02.995" v="3161" actId="20577"/>
          <ac:spMkLst>
            <pc:docMk/>
            <pc:sldMk cId="3269002324" sldId="1758"/>
            <ac:spMk id="2" creationId="{A9E68664-C1C5-F749-A774-F8D07FD01235}"/>
          </ac:spMkLst>
        </pc:spChg>
        <pc:picChg chg="del">
          <ac:chgData name="Kishore Chowdary" userId="S::kishorechowdary@codesizzler.info::2345643c-5f63-4112-a59d-d4fb77c40394" providerId="AD" clId="Web-{4CAA2583-979F-9C08-6BD5-576AE5181E87}" dt="2019-05-02T11:13:23.448" v="3144"/>
          <ac:picMkLst>
            <pc:docMk/>
            <pc:sldMk cId="3269002324" sldId="1758"/>
            <ac:picMk id="3" creationId="{A83B810D-0626-4698-B4EA-BB2108C89A18}"/>
          </ac:picMkLst>
        </pc:picChg>
        <pc:picChg chg="add mod modCrop">
          <ac:chgData name="Kishore Chowdary" userId="S::kishorechowdary@codesizzler.info::2345643c-5f63-4112-a59d-d4fb77c40394" providerId="AD" clId="Web-{4CAA2583-979F-9C08-6BD5-576AE5181E87}" dt="2019-05-02T11:17:30.230" v="3180"/>
          <ac:picMkLst>
            <pc:docMk/>
            <pc:sldMk cId="3269002324" sldId="1758"/>
            <ac:picMk id="4" creationId="{0D208FA8-3DCE-4CC7-8E28-03D3CF0FFBDF}"/>
          </ac:picMkLst>
        </pc:picChg>
      </pc:sldChg>
      <pc:sldChg chg="addSp delSp modSp add ord replId">
        <pc:chgData name="Kishore Chowdary" userId="S::kishorechowdary@codesizzler.info::2345643c-5f63-4112-a59d-d4fb77c40394" providerId="AD" clId="Web-{4CAA2583-979F-9C08-6BD5-576AE5181E87}" dt="2019-05-02T11:34:19.717" v="3595"/>
        <pc:sldMkLst>
          <pc:docMk/>
          <pc:sldMk cId="2983213004" sldId="1759"/>
        </pc:sldMkLst>
        <pc:spChg chg="mod">
          <ac:chgData name="Kishore Chowdary" userId="S::kishorechowdary@codesizzler.info::2345643c-5f63-4112-a59d-d4fb77c40394" providerId="AD" clId="Web-{4CAA2583-979F-9C08-6BD5-576AE5181E87}" dt="2019-05-02T11:18:00.808" v="3190" actId="20577"/>
          <ac:spMkLst>
            <pc:docMk/>
            <pc:sldMk cId="2983213004" sldId="1759"/>
            <ac:spMk id="2" creationId="{A9E68664-C1C5-F749-A774-F8D07FD01235}"/>
          </ac:spMkLst>
        </pc:spChg>
        <pc:picChg chg="add mod modCrop">
          <ac:chgData name="Kishore Chowdary" userId="S::kishorechowdary@codesizzler.info::2345643c-5f63-4112-a59d-d4fb77c40394" providerId="AD" clId="Web-{4CAA2583-979F-9C08-6BD5-576AE5181E87}" dt="2019-05-02T11:19:50.199" v="3207" actId="1076"/>
          <ac:picMkLst>
            <pc:docMk/>
            <pc:sldMk cId="2983213004" sldId="1759"/>
            <ac:picMk id="3" creationId="{8B88DCCE-4CF0-4809-9C3A-3BAFC9F392C5}"/>
          </ac:picMkLst>
        </pc:picChg>
        <pc:picChg chg="del">
          <ac:chgData name="Kishore Chowdary" userId="S::kishorechowdary@codesizzler.info::2345643c-5f63-4112-a59d-d4fb77c40394" providerId="AD" clId="Web-{4CAA2583-979F-9C08-6BD5-576AE5181E87}" dt="2019-05-02T11:18:21.636" v="3193"/>
          <ac:picMkLst>
            <pc:docMk/>
            <pc:sldMk cId="2983213004" sldId="1759"/>
            <ac:picMk id="4" creationId="{0D208FA8-3DCE-4CC7-8E28-03D3CF0FFBDF}"/>
          </ac:picMkLst>
        </pc:picChg>
      </pc:sldChg>
      <pc:sldChg chg="modSp add ord replId">
        <pc:chgData name="Kishore Chowdary" userId="S::kishorechowdary@codesizzler.info::2345643c-5f63-4112-a59d-d4fb77c40394" providerId="AD" clId="Web-{4CAA2583-979F-9C08-6BD5-576AE5181E87}" dt="2019-05-02T11:34:19.717" v="3594"/>
        <pc:sldMkLst>
          <pc:docMk/>
          <pc:sldMk cId="2871727271" sldId="1760"/>
        </pc:sldMkLst>
        <pc:spChg chg="mod">
          <ac:chgData name="Kishore Chowdary" userId="S::kishorechowdary@codesizzler.info::2345643c-5f63-4112-a59d-d4fb77c40394" providerId="AD" clId="Web-{4CAA2583-979F-9C08-6BD5-576AE5181E87}" dt="2019-05-02T11:21:02.433" v="3247" actId="20577"/>
          <ac:spMkLst>
            <pc:docMk/>
            <pc:sldMk cId="2871727271" sldId="1760"/>
            <ac:spMk id="2" creationId="{A9E68664-C1C5-F749-A774-F8D07FD01235}"/>
          </ac:spMkLst>
        </pc:spChg>
        <pc:spChg chg="mod">
          <ac:chgData name="Kishore Chowdary" userId="S::kishorechowdary@codesizzler.info::2345643c-5f63-4112-a59d-d4fb77c40394" providerId="AD" clId="Web-{4CAA2583-979F-9C08-6BD5-576AE5181E87}" dt="2019-05-02T11:22:10.965" v="3322" actId="20577"/>
          <ac:spMkLst>
            <pc:docMk/>
            <pc:sldMk cId="2871727271" sldId="1760"/>
            <ac:spMk id="5" creationId="{8403EE91-D491-9D44-AB31-328AFF39844A}"/>
          </ac:spMkLst>
        </pc:spChg>
      </pc:sldChg>
      <pc:sldChg chg="modSp add ord replId">
        <pc:chgData name="Kishore Chowdary" userId="S::kishorechowdary@codesizzler.info::2345643c-5f63-4112-a59d-d4fb77c40394" providerId="AD" clId="Web-{4CAA2583-979F-9C08-6BD5-576AE5181E87}" dt="2019-05-02T11:34:19.717" v="3593"/>
        <pc:sldMkLst>
          <pc:docMk/>
          <pc:sldMk cId="299281938" sldId="1761"/>
        </pc:sldMkLst>
        <pc:spChg chg="mod">
          <ac:chgData name="Kishore Chowdary" userId="S::kishorechowdary@codesizzler.info::2345643c-5f63-4112-a59d-d4fb77c40394" providerId="AD" clId="Web-{4CAA2583-979F-9C08-6BD5-576AE5181E87}" dt="2019-05-02T11:23:20.559" v="3365" actId="20577"/>
          <ac:spMkLst>
            <pc:docMk/>
            <pc:sldMk cId="299281938" sldId="1761"/>
            <ac:spMk id="2" creationId="{A9E68664-C1C5-F749-A774-F8D07FD01235}"/>
          </ac:spMkLst>
        </pc:spChg>
        <pc:spChg chg="mod">
          <ac:chgData name="Kishore Chowdary" userId="S::kishorechowdary@codesizzler.info::2345643c-5f63-4112-a59d-d4fb77c40394" providerId="AD" clId="Web-{4CAA2583-979F-9C08-6BD5-576AE5181E87}" dt="2019-05-02T11:22:47.778" v="3350" actId="20577"/>
          <ac:spMkLst>
            <pc:docMk/>
            <pc:sldMk cId="299281938" sldId="1761"/>
            <ac:spMk id="5" creationId="{8403EE91-D491-9D44-AB31-328AFF39844A}"/>
          </ac:spMkLst>
        </pc:spChg>
      </pc:sldChg>
      <pc:sldChg chg="modSp add ord replId">
        <pc:chgData name="Kishore Chowdary" userId="S::kishorechowdary@codesizzler.info::2345643c-5f63-4112-a59d-d4fb77c40394" providerId="AD" clId="Web-{4CAA2583-979F-9C08-6BD5-576AE5181E87}" dt="2019-05-02T11:34:19.717" v="3592"/>
        <pc:sldMkLst>
          <pc:docMk/>
          <pc:sldMk cId="431550636" sldId="1762"/>
        </pc:sldMkLst>
        <pc:spChg chg="mod">
          <ac:chgData name="Kishore Chowdary" userId="S::kishorechowdary@codesizzler.info::2345643c-5f63-4112-a59d-d4fb77c40394" providerId="AD" clId="Web-{4CAA2583-979F-9C08-6BD5-576AE5181E87}" dt="2019-05-02T11:23:23.496" v="3368" actId="20577"/>
          <ac:spMkLst>
            <pc:docMk/>
            <pc:sldMk cId="431550636" sldId="1762"/>
            <ac:spMk id="2" creationId="{A9E68664-C1C5-F749-A774-F8D07FD01235}"/>
          </ac:spMkLst>
        </pc:spChg>
        <pc:spChg chg="mod">
          <ac:chgData name="Kishore Chowdary" userId="S::kishorechowdary@codesizzler.info::2345643c-5f63-4112-a59d-d4fb77c40394" providerId="AD" clId="Web-{4CAA2583-979F-9C08-6BD5-576AE5181E87}" dt="2019-05-02T11:23:52.184" v="3396" actId="1076"/>
          <ac:spMkLst>
            <pc:docMk/>
            <pc:sldMk cId="431550636" sldId="1762"/>
            <ac:spMk id="5" creationId="{8403EE91-D491-9D44-AB31-328AFF39844A}"/>
          </ac:spMkLst>
        </pc:spChg>
      </pc:sldChg>
      <pc:sldChg chg="modSp add ord replId">
        <pc:chgData name="Kishore Chowdary" userId="S::kishorechowdary@codesizzler.info::2345643c-5f63-4112-a59d-d4fb77c40394" providerId="AD" clId="Web-{4CAA2583-979F-9C08-6BD5-576AE5181E87}" dt="2019-05-02T11:34:19.717" v="3591"/>
        <pc:sldMkLst>
          <pc:docMk/>
          <pc:sldMk cId="3922500988" sldId="1763"/>
        </pc:sldMkLst>
        <pc:spChg chg="mod">
          <ac:chgData name="Kishore Chowdary" userId="S::kishorechowdary@codesizzler.info::2345643c-5f63-4112-a59d-d4fb77c40394" providerId="AD" clId="Web-{4CAA2583-979F-9C08-6BD5-576AE5181E87}" dt="2019-05-02T11:24:14.512" v="3400" actId="20577"/>
          <ac:spMkLst>
            <pc:docMk/>
            <pc:sldMk cId="3922500988" sldId="1763"/>
            <ac:spMk id="2" creationId="{A9E68664-C1C5-F749-A774-F8D07FD01235}"/>
          </ac:spMkLst>
        </pc:spChg>
        <pc:spChg chg="mod">
          <ac:chgData name="Kishore Chowdary" userId="S::kishorechowdary@codesizzler.info::2345643c-5f63-4112-a59d-d4fb77c40394" providerId="AD" clId="Web-{4CAA2583-979F-9C08-6BD5-576AE5181E87}" dt="2019-05-02T11:28:05.404" v="3527" actId="1076"/>
          <ac:spMkLst>
            <pc:docMk/>
            <pc:sldMk cId="3922500988" sldId="1763"/>
            <ac:spMk id="5" creationId="{8403EE91-D491-9D44-AB31-328AFF39844A}"/>
          </ac:spMkLst>
        </pc:spChg>
      </pc:sldChg>
      <pc:sldChg chg="add del replId">
        <pc:chgData name="Kishore Chowdary" userId="S::kishorechowdary@codesizzler.info::2345643c-5f63-4112-a59d-d4fb77c40394" providerId="AD" clId="Web-{4CAA2583-979F-9C08-6BD5-576AE5181E87}" dt="2019-05-02T11:28:44.435" v="3529"/>
        <pc:sldMkLst>
          <pc:docMk/>
          <pc:sldMk cId="2808341885" sldId="1764"/>
        </pc:sldMkLst>
      </pc:sldChg>
      <pc:sldChg chg="modSp add ord replId">
        <pc:chgData name="Kishore Chowdary" userId="S::kishorechowdary@codesizzler.info::2345643c-5f63-4112-a59d-d4fb77c40394" providerId="AD" clId="Web-{4CAA2583-979F-9C08-6BD5-576AE5181E87}" dt="2019-05-02T11:34:19.717" v="3590"/>
        <pc:sldMkLst>
          <pc:docMk/>
          <pc:sldMk cId="3843467730" sldId="1764"/>
        </pc:sldMkLst>
        <pc:spChg chg="mod">
          <ac:chgData name="Kishore Chowdary" userId="S::kishorechowdary@codesizzler.info::2345643c-5f63-4112-a59d-d4fb77c40394" providerId="AD" clId="Web-{4CAA2583-979F-9C08-6BD5-576AE5181E87}" dt="2019-05-02T11:29:59.216" v="3577" actId="20577"/>
          <ac:spMkLst>
            <pc:docMk/>
            <pc:sldMk cId="3843467730" sldId="1764"/>
            <ac:spMk id="7" creationId="{5D4E8518-349A-8C49-95C4-7538F141B358}"/>
          </ac:spMkLst>
        </pc:spChg>
      </pc:sldChg>
    </pc:docChg>
  </pc:docChgLst>
  <pc:docChgLst>
    <pc:chgData name="Kishore Chowdary" userId="S::kishorechowdary@codesizzler.info::2345643c-5f63-4112-a59d-d4fb77c40394" providerId="AD" clId="Web-{100CE66B-899B-A8DA-D167-8405AE92A49D}"/>
    <pc:docChg chg="addSld delSld modSld sldOrd">
      <pc:chgData name="Kishore Chowdary" userId="S::kishorechowdary@codesizzler.info::2345643c-5f63-4112-a59d-d4fb77c40394" providerId="AD" clId="Web-{100CE66B-899B-A8DA-D167-8405AE92A49D}" dt="2019-04-30T12:48:46.687" v="1510" actId="1076"/>
      <pc:docMkLst>
        <pc:docMk/>
      </pc:docMkLst>
      <pc:sldChg chg="modSp mod setBg">
        <pc:chgData name="Kishore Chowdary" userId="S::kishorechowdary@codesizzler.info::2345643c-5f63-4112-a59d-d4fb77c40394" providerId="AD" clId="Web-{100CE66B-899B-A8DA-D167-8405AE92A49D}" dt="2019-04-30T11:36:54.840" v="96" actId="20577"/>
        <pc:sldMkLst>
          <pc:docMk/>
          <pc:sldMk cId="3800853573" sldId="1671"/>
        </pc:sldMkLst>
        <pc:spChg chg="mod">
          <ac:chgData name="Kishore Chowdary" userId="S::kishorechowdary@codesizzler.info::2345643c-5f63-4112-a59d-d4fb77c40394" providerId="AD" clId="Web-{100CE66B-899B-A8DA-D167-8405AE92A49D}" dt="2019-04-30T11:36:54.840" v="96" actId="20577"/>
          <ac:spMkLst>
            <pc:docMk/>
            <pc:sldMk cId="3800853573" sldId="1671"/>
            <ac:spMk id="2" creationId="{B030ADEC-CDE9-C647-971A-687BAFDB476E}"/>
          </ac:spMkLst>
        </pc:spChg>
      </pc:sldChg>
      <pc:sldChg chg="modSp ord">
        <pc:chgData name="Kishore Chowdary" userId="S::kishorechowdary@codesizzler.info::2345643c-5f63-4112-a59d-d4fb77c40394" providerId="AD" clId="Web-{100CE66B-899B-A8DA-D167-8405AE92A49D}" dt="2019-04-30T11:43:32.388" v="280" actId="20577"/>
        <pc:sldMkLst>
          <pc:docMk/>
          <pc:sldMk cId="1805517422" sldId="1677"/>
        </pc:sldMkLst>
        <pc:spChg chg="mod">
          <ac:chgData name="Kishore Chowdary" userId="S::kishorechowdary@codesizzler.info::2345643c-5f63-4112-a59d-d4fb77c40394" providerId="AD" clId="Web-{100CE66B-899B-A8DA-D167-8405AE92A49D}" dt="2019-04-30T11:42:58.513" v="234" actId="20577"/>
          <ac:spMkLst>
            <pc:docMk/>
            <pc:sldMk cId="1805517422" sldId="1677"/>
            <ac:spMk id="2" creationId="{A9E68664-C1C5-F749-A774-F8D07FD01235}"/>
          </ac:spMkLst>
        </pc:spChg>
        <pc:spChg chg="mod">
          <ac:chgData name="Kishore Chowdary" userId="S::kishorechowdary@codesizzler.info::2345643c-5f63-4112-a59d-d4fb77c40394" providerId="AD" clId="Web-{100CE66B-899B-A8DA-D167-8405AE92A49D}" dt="2019-04-30T11:43:32.388" v="280" actId="20577"/>
          <ac:spMkLst>
            <pc:docMk/>
            <pc:sldMk cId="1805517422" sldId="1677"/>
            <ac:spMk id="3" creationId="{214E3AFD-275D-E04F-975F-1C2BE593B475}"/>
          </ac:spMkLst>
        </pc:spChg>
      </pc:sldChg>
      <pc:sldChg chg="modSp add replId">
        <pc:chgData name="Kishore Chowdary" userId="S::kishorechowdary@codesizzler.info::2345643c-5f63-4112-a59d-d4fb77c40394" providerId="AD" clId="Web-{100CE66B-899B-A8DA-D167-8405AE92A49D}" dt="2019-04-30T11:31:05.262" v="90" actId="20577"/>
        <pc:sldMkLst>
          <pc:docMk/>
          <pc:sldMk cId="1028649184" sldId="1678"/>
        </pc:sldMkLst>
        <pc:spChg chg="mod">
          <ac:chgData name="Kishore Chowdary" userId="S::kishorechowdary@codesizzler.info::2345643c-5f63-4112-a59d-d4fb77c40394" providerId="AD" clId="Web-{100CE66B-899B-A8DA-D167-8405AE92A49D}" dt="2019-04-30T11:28:38.012" v="11" actId="20577"/>
          <ac:spMkLst>
            <pc:docMk/>
            <pc:sldMk cId="1028649184" sldId="1678"/>
            <ac:spMk id="2" creationId="{A9E68664-C1C5-F749-A774-F8D07FD01235}"/>
          </ac:spMkLst>
        </pc:spChg>
        <pc:spChg chg="mod">
          <ac:chgData name="Kishore Chowdary" userId="S::kishorechowdary@codesizzler.info::2345643c-5f63-4112-a59d-d4fb77c40394" providerId="AD" clId="Web-{100CE66B-899B-A8DA-D167-8405AE92A49D}" dt="2019-04-30T11:31:05.262" v="90" actId="20577"/>
          <ac:spMkLst>
            <pc:docMk/>
            <pc:sldMk cId="1028649184" sldId="1678"/>
            <ac:spMk id="3" creationId="{214E3AFD-275D-E04F-975F-1C2BE593B475}"/>
          </ac:spMkLst>
        </pc:spChg>
      </pc:sldChg>
      <pc:sldChg chg="new del">
        <pc:chgData name="Kishore Chowdary" userId="S::kishorechowdary@codesizzler.info::2345643c-5f63-4112-a59d-d4fb77c40394" providerId="AD" clId="Web-{100CE66B-899B-A8DA-D167-8405AE92A49D}" dt="2019-04-30T11:28:26.059" v="1"/>
        <pc:sldMkLst>
          <pc:docMk/>
          <pc:sldMk cId="2633799171" sldId="1678"/>
        </pc:sldMkLst>
      </pc:sldChg>
      <pc:sldChg chg="delSp modSp add del replId">
        <pc:chgData name="Kishore Chowdary" userId="S::kishorechowdary@codesizzler.info::2345643c-5f63-4112-a59d-d4fb77c40394" providerId="AD" clId="Web-{100CE66B-899B-A8DA-D167-8405AE92A49D}" dt="2019-04-30T11:38:03.387" v="133"/>
        <pc:sldMkLst>
          <pc:docMk/>
          <pc:sldMk cId="1335334703" sldId="1679"/>
        </pc:sldMkLst>
        <pc:spChg chg="mod">
          <ac:chgData name="Kishore Chowdary" userId="S::kishorechowdary@codesizzler.info::2345643c-5f63-4112-a59d-d4fb77c40394" providerId="AD" clId="Web-{100CE66B-899B-A8DA-D167-8405AE92A49D}" dt="2019-04-30T11:37:57.512" v="125" actId="20577"/>
          <ac:spMkLst>
            <pc:docMk/>
            <pc:sldMk cId="1335334703" sldId="1679"/>
            <ac:spMk id="2" creationId="{B030ADEC-CDE9-C647-971A-687BAFDB476E}"/>
          </ac:spMkLst>
        </pc:spChg>
        <pc:picChg chg="del">
          <ac:chgData name="Kishore Chowdary" userId="S::kishorechowdary@codesizzler.info::2345643c-5f63-4112-a59d-d4fb77c40394" providerId="AD" clId="Web-{100CE66B-899B-A8DA-D167-8405AE92A49D}" dt="2019-04-30T11:37:02.965" v="100"/>
          <ac:picMkLst>
            <pc:docMk/>
            <pc:sldMk cId="1335334703" sldId="1679"/>
            <ac:picMk id="5" creationId="{8AEF4392-FD9B-8144-A92C-A86E05BF5AA0}"/>
          </ac:picMkLst>
        </pc:picChg>
      </pc:sldChg>
      <pc:sldChg chg="add replId">
        <pc:chgData name="Kishore Chowdary" userId="S::kishorechowdary@codesizzler.info::2345643c-5f63-4112-a59d-d4fb77c40394" providerId="AD" clId="Web-{100CE66B-899B-A8DA-D167-8405AE92A49D}" dt="2019-04-30T11:37:47.340" v="123"/>
        <pc:sldMkLst>
          <pc:docMk/>
          <pc:sldMk cId="922257753" sldId="1680"/>
        </pc:sldMkLst>
      </pc:sldChg>
      <pc:sldChg chg="addSp delSp modSp add replId">
        <pc:chgData name="Kishore Chowdary" userId="S::kishorechowdary@codesizzler.info::2345643c-5f63-4112-a59d-d4fb77c40394" providerId="AD" clId="Web-{100CE66B-899B-A8DA-D167-8405AE92A49D}" dt="2019-04-30T11:53:26.139" v="339" actId="20577"/>
        <pc:sldMkLst>
          <pc:docMk/>
          <pc:sldMk cId="358791093" sldId="1681"/>
        </pc:sldMkLst>
        <pc:spChg chg="mod">
          <ac:chgData name="Kishore Chowdary" userId="S::kishorechowdary@codesizzler.info::2345643c-5f63-4112-a59d-d4fb77c40394" providerId="AD" clId="Web-{100CE66B-899B-A8DA-D167-8405AE92A49D}" dt="2019-04-30T11:43:53.638" v="300" actId="20577"/>
          <ac:spMkLst>
            <pc:docMk/>
            <pc:sldMk cId="358791093" sldId="1681"/>
            <ac:spMk id="2" creationId="{A9E68664-C1C5-F749-A774-F8D07FD01235}"/>
          </ac:spMkLst>
        </pc:spChg>
        <pc:spChg chg="mod">
          <ac:chgData name="Kishore Chowdary" userId="S::kishorechowdary@codesizzler.info::2345643c-5f63-4112-a59d-d4fb77c40394" providerId="AD" clId="Web-{100CE66B-899B-A8DA-D167-8405AE92A49D}" dt="2019-04-30T11:53:26.139" v="339" actId="20577"/>
          <ac:spMkLst>
            <pc:docMk/>
            <pc:sldMk cId="358791093" sldId="1681"/>
            <ac:spMk id="3" creationId="{214E3AFD-275D-E04F-975F-1C2BE593B475}"/>
          </ac:spMkLst>
        </pc:spChg>
        <pc:picChg chg="add del mod">
          <ac:chgData name="Kishore Chowdary" userId="S::kishorechowdary@codesizzler.info::2345643c-5f63-4112-a59d-d4fb77c40394" providerId="AD" clId="Web-{100CE66B-899B-A8DA-D167-8405AE92A49D}" dt="2019-04-30T11:47:10.936" v="326"/>
          <ac:picMkLst>
            <pc:docMk/>
            <pc:sldMk cId="358791093" sldId="1681"/>
            <ac:picMk id="4" creationId="{267AD8AC-CCDB-4E3D-9C98-89C9BD08CDE6}"/>
          </ac:picMkLst>
        </pc:picChg>
        <pc:picChg chg="add del mod">
          <ac:chgData name="Kishore Chowdary" userId="S::kishorechowdary@codesizzler.info::2345643c-5f63-4112-a59d-d4fb77c40394" providerId="AD" clId="Web-{100CE66B-899B-A8DA-D167-8405AE92A49D}" dt="2019-04-30T11:52:57.202" v="335"/>
          <ac:picMkLst>
            <pc:docMk/>
            <pc:sldMk cId="358791093" sldId="1681"/>
            <ac:picMk id="6" creationId="{F3928869-EE55-4AE2-8AEE-8B5F99305FEB}"/>
          </ac:picMkLst>
        </pc:picChg>
      </pc:sldChg>
      <pc:sldChg chg="new del">
        <pc:chgData name="Kishore Chowdary" userId="S::kishorechowdary@codesizzler.info::2345643c-5f63-4112-a59d-d4fb77c40394" providerId="AD" clId="Web-{100CE66B-899B-A8DA-D167-8405AE92A49D}" dt="2019-04-30T11:40:53.091" v="181"/>
        <pc:sldMkLst>
          <pc:docMk/>
          <pc:sldMk cId="3699277529" sldId="1681"/>
        </pc:sldMkLst>
      </pc:sldChg>
      <pc:sldChg chg="modSp add replId">
        <pc:chgData name="Kishore Chowdary" userId="S::kishorechowdary@codesizzler.info::2345643c-5f63-4112-a59d-d4fb77c40394" providerId="AD" clId="Web-{100CE66B-899B-A8DA-D167-8405AE92A49D}" dt="2019-04-30T11:58:30.967" v="468" actId="20577"/>
        <pc:sldMkLst>
          <pc:docMk/>
          <pc:sldMk cId="1611557061" sldId="1682"/>
        </pc:sldMkLst>
        <pc:spChg chg="mod">
          <ac:chgData name="Kishore Chowdary" userId="S::kishorechowdary@codesizzler.info::2345643c-5f63-4112-a59d-d4fb77c40394" providerId="AD" clId="Web-{100CE66B-899B-A8DA-D167-8405AE92A49D}" dt="2019-04-30T11:55:06.983" v="353" actId="20577"/>
          <ac:spMkLst>
            <pc:docMk/>
            <pc:sldMk cId="1611557061" sldId="1682"/>
            <ac:spMk id="2" creationId="{A9E68664-C1C5-F749-A774-F8D07FD01235}"/>
          </ac:spMkLst>
        </pc:spChg>
        <pc:spChg chg="mod">
          <ac:chgData name="Kishore Chowdary" userId="S::kishorechowdary@codesizzler.info::2345643c-5f63-4112-a59d-d4fb77c40394" providerId="AD" clId="Web-{100CE66B-899B-A8DA-D167-8405AE92A49D}" dt="2019-04-30T11:58:30.967" v="468" actId="20577"/>
          <ac:spMkLst>
            <pc:docMk/>
            <pc:sldMk cId="1611557061" sldId="1682"/>
            <ac:spMk id="3" creationId="{214E3AFD-275D-E04F-975F-1C2BE593B475}"/>
          </ac:spMkLst>
        </pc:spChg>
      </pc:sldChg>
      <pc:sldChg chg="modSp add replId">
        <pc:chgData name="Kishore Chowdary" userId="S::kishorechowdary@codesizzler.info::2345643c-5f63-4112-a59d-d4fb77c40394" providerId="AD" clId="Web-{100CE66B-899B-A8DA-D167-8405AE92A49D}" dt="2019-04-30T12:01:24.764" v="551" actId="20577"/>
        <pc:sldMkLst>
          <pc:docMk/>
          <pc:sldMk cId="664061569" sldId="1683"/>
        </pc:sldMkLst>
        <pc:spChg chg="mod">
          <ac:chgData name="Kishore Chowdary" userId="S::kishorechowdary@codesizzler.info::2345643c-5f63-4112-a59d-d4fb77c40394" providerId="AD" clId="Web-{100CE66B-899B-A8DA-D167-8405AE92A49D}" dt="2019-04-30T11:57:40.311" v="428" actId="20577"/>
          <ac:spMkLst>
            <pc:docMk/>
            <pc:sldMk cId="664061569" sldId="1683"/>
            <ac:spMk id="2" creationId="{A9E68664-C1C5-F749-A774-F8D07FD01235}"/>
          </ac:spMkLst>
        </pc:spChg>
        <pc:spChg chg="mod">
          <ac:chgData name="Kishore Chowdary" userId="S::kishorechowdary@codesizzler.info::2345643c-5f63-4112-a59d-d4fb77c40394" providerId="AD" clId="Web-{100CE66B-899B-A8DA-D167-8405AE92A49D}" dt="2019-04-30T12:01:24.764" v="551" actId="20577"/>
          <ac:spMkLst>
            <pc:docMk/>
            <pc:sldMk cId="664061569" sldId="1683"/>
            <ac:spMk id="3" creationId="{214E3AFD-275D-E04F-975F-1C2BE593B475}"/>
          </ac:spMkLst>
        </pc:spChg>
      </pc:sldChg>
      <pc:sldChg chg="modSp add replId">
        <pc:chgData name="Kishore Chowdary" userId="S::kishorechowdary@codesizzler.info::2345643c-5f63-4112-a59d-d4fb77c40394" providerId="AD" clId="Web-{100CE66B-899B-A8DA-D167-8405AE92A49D}" dt="2019-04-30T12:07:05.639" v="787" actId="20577"/>
        <pc:sldMkLst>
          <pc:docMk/>
          <pc:sldMk cId="583959794" sldId="1684"/>
        </pc:sldMkLst>
        <pc:spChg chg="mod">
          <ac:chgData name="Kishore Chowdary" userId="S::kishorechowdary@codesizzler.info::2345643c-5f63-4112-a59d-d4fb77c40394" providerId="AD" clId="Web-{100CE66B-899B-A8DA-D167-8405AE92A49D}" dt="2019-04-30T12:02:37.467" v="578" actId="20577"/>
          <ac:spMkLst>
            <pc:docMk/>
            <pc:sldMk cId="583959794" sldId="1684"/>
            <ac:spMk id="2" creationId="{A9E68664-C1C5-F749-A774-F8D07FD01235}"/>
          </ac:spMkLst>
        </pc:spChg>
        <pc:spChg chg="mod">
          <ac:chgData name="Kishore Chowdary" userId="S::kishorechowdary@codesizzler.info::2345643c-5f63-4112-a59d-d4fb77c40394" providerId="AD" clId="Web-{100CE66B-899B-A8DA-D167-8405AE92A49D}" dt="2019-04-30T12:07:05.639" v="787" actId="20577"/>
          <ac:spMkLst>
            <pc:docMk/>
            <pc:sldMk cId="583959794" sldId="1684"/>
            <ac:spMk id="3" creationId="{214E3AFD-275D-E04F-975F-1C2BE593B475}"/>
          </ac:spMkLst>
        </pc:spChg>
      </pc:sldChg>
      <pc:sldChg chg="new del">
        <pc:chgData name="Kishore Chowdary" userId="S::kishorechowdary@codesizzler.info::2345643c-5f63-4112-a59d-d4fb77c40394" providerId="AD" clId="Web-{100CE66B-899B-A8DA-D167-8405AE92A49D}" dt="2019-04-30T12:01:28.592" v="554"/>
        <pc:sldMkLst>
          <pc:docMk/>
          <pc:sldMk cId="2869447490" sldId="1684"/>
        </pc:sldMkLst>
      </pc:sldChg>
      <pc:sldChg chg="modSp add del replId">
        <pc:chgData name="Kishore Chowdary" userId="S::kishorechowdary@codesizzler.info::2345643c-5f63-4112-a59d-d4fb77c40394" providerId="AD" clId="Web-{100CE66B-899B-A8DA-D167-8405AE92A49D}" dt="2019-04-30T12:09:03.952" v="876"/>
        <pc:sldMkLst>
          <pc:docMk/>
          <pc:sldMk cId="1498981337" sldId="1685"/>
        </pc:sldMkLst>
        <pc:spChg chg="mod">
          <ac:chgData name="Kishore Chowdary" userId="S::kishorechowdary@codesizzler.info::2345643c-5f63-4112-a59d-d4fb77c40394" providerId="AD" clId="Web-{100CE66B-899B-A8DA-D167-8405AE92A49D}" dt="2019-04-30T12:08:38.530" v="873" actId="1076"/>
          <ac:spMkLst>
            <pc:docMk/>
            <pc:sldMk cId="1498981337" sldId="1685"/>
            <ac:spMk id="2" creationId="{A9E68664-C1C5-F749-A774-F8D07FD01235}"/>
          </ac:spMkLst>
        </pc:spChg>
        <pc:spChg chg="mod">
          <ac:chgData name="Kishore Chowdary" userId="S::kishorechowdary@codesizzler.info::2345643c-5f63-4112-a59d-d4fb77c40394" providerId="AD" clId="Web-{100CE66B-899B-A8DA-D167-8405AE92A49D}" dt="2019-04-30T12:07:14.561" v="793" actId="20577"/>
          <ac:spMkLst>
            <pc:docMk/>
            <pc:sldMk cId="1498981337" sldId="1685"/>
            <ac:spMk id="3" creationId="{214E3AFD-275D-E04F-975F-1C2BE593B475}"/>
          </ac:spMkLst>
        </pc:spChg>
      </pc:sldChg>
      <pc:sldChg chg="new del">
        <pc:chgData name="Kishore Chowdary" userId="S::kishorechowdary@codesizzler.info::2345643c-5f63-4112-a59d-d4fb77c40394" providerId="AD" clId="Web-{100CE66B-899B-A8DA-D167-8405AE92A49D}" dt="2019-04-30T12:07:10.748" v="790"/>
        <pc:sldMkLst>
          <pc:docMk/>
          <pc:sldMk cId="3413780235" sldId="1685"/>
        </pc:sldMkLst>
      </pc:sldChg>
      <pc:sldChg chg="modSp add ord replId">
        <pc:chgData name="Kishore Chowdary" userId="S::kishorechowdary@codesizzler.info::2345643c-5f63-4112-a59d-d4fb77c40394" providerId="AD" clId="Web-{100CE66B-899B-A8DA-D167-8405AE92A49D}" dt="2019-04-30T12:09:52.436" v="907" actId="20577"/>
        <pc:sldMkLst>
          <pc:docMk/>
          <pc:sldMk cId="1105454724" sldId="1686"/>
        </pc:sldMkLst>
        <pc:spChg chg="mod">
          <ac:chgData name="Kishore Chowdary" userId="S::kishorechowdary@codesizzler.info::2345643c-5f63-4112-a59d-d4fb77c40394" providerId="AD" clId="Web-{100CE66B-899B-A8DA-D167-8405AE92A49D}" dt="2019-04-30T12:09:52.436" v="907" actId="20577"/>
          <ac:spMkLst>
            <pc:docMk/>
            <pc:sldMk cId="1105454724" sldId="1686"/>
            <ac:spMk id="7" creationId="{5D4E8518-349A-8C49-95C4-7538F141B358}"/>
          </ac:spMkLst>
        </pc:spChg>
      </pc:sldChg>
      <pc:sldChg chg="add del replId">
        <pc:chgData name="Kishore Chowdary" userId="S::kishorechowdary@codesizzler.info::2345643c-5f63-4112-a59d-d4fb77c40394" providerId="AD" clId="Web-{100CE66B-899B-A8DA-D167-8405AE92A49D}" dt="2019-04-30T12:10:22.514" v="911"/>
        <pc:sldMkLst>
          <pc:docMk/>
          <pc:sldMk cId="122098013" sldId="1687"/>
        </pc:sldMkLst>
      </pc:sldChg>
      <pc:sldChg chg="modSp add del ord replId">
        <pc:chgData name="Kishore Chowdary" userId="S::kishorechowdary@codesizzler.info::2345643c-5f63-4112-a59d-d4fb77c40394" providerId="AD" clId="Web-{100CE66B-899B-A8DA-D167-8405AE92A49D}" dt="2019-04-30T12:17:05.422" v="1011"/>
        <pc:sldMkLst>
          <pc:docMk/>
          <pc:sldMk cId="433841298" sldId="1687"/>
        </pc:sldMkLst>
        <pc:spChg chg="mod">
          <ac:chgData name="Kishore Chowdary" userId="S::kishorechowdary@codesizzler.info::2345643c-5f63-4112-a59d-d4fb77c40394" providerId="AD" clId="Web-{100CE66B-899B-A8DA-D167-8405AE92A49D}" dt="2019-04-30T12:10:30.373" v="914" actId="20577"/>
          <ac:spMkLst>
            <pc:docMk/>
            <pc:sldMk cId="433841298" sldId="1687"/>
            <ac:spMk id="2" creationId="{A9E68664-C1C5-F749-A774-F8D07FD01235}"/>
          </ac:spMkLst>
        </pc:spChg>
        <pc:spChg chg="mod">
          <ac:chgData name="Kishore Chowdary" userId="S::kishorechowdary@codesizzler.info::2345643c-5f63-4112-a59d-d4fb77c40394" providerId="AD" clId="Web-{100CE66B-899B-A8DA-D167-8405AE92A49D}" dt="2019-04-30T12:10:34.545" v="918" actId="20577"/>
          <ac:spMkLst>
            <pc:docMk/>
            <pc:sldMk cId="433841298" sldId="1687"/>
            <ac:spMk id="3" creationId="{214E3AFD-275D-E04F-975F-1C2BE593B475}"/>
          </ac:spMkLst>
        </pc:spChg>
      </pc:sldChg>
      <pc:sldChg chg="new del">
        <pc:chgData name="Kishore Chowdary" userId="S::kishorechowdary@codesizzler.info::2345643c-5f63-4112-a59d-d4fb77c40394" providerId="AD" clId="Web-{100CE66B-899B-A8DA-D167-8405AE92A49D}" dt="2019-04-30T12:09:59.498" v="909"/>
        <pc:sldMkLst>
          <pc:docMk/>
          <pc:sldMk cId="2470465786" sldId="1687"/>
        </pc:sldMkLst>
      </pc:sldChg>
      <pc:sldChg chg="addSp delSp modSp add replId addAnim delAnim">
        <pc:chgData name="Kishore Chowdary" userId="S::kishorechowdary@codesizzler.info::2345643c-5f63-4112-a59d-d4fb77c40394" providerId="AD" clId="Web-{100CE66B-899B-A8DA-D167-8405AE92A49D}" dt="2019-04-30T12:16:46.139" v="1010" actId="1076"/>
        <pc:sldMkLst>
          <pc:docMk/>
          <pc:sldMk cId="3354222349" sldId="1688"/>
        </pc:sldMkLst>
        <pc:spChg chg="mod">
          <ac:chgData name="Kishore Chowdary" userId="S::kishorechowdary@codesizzler.info::2345643c-5f63-4112-a59d-d4fb77c40394" providerId="AD" clId="Web-{100CE66B-899B-A8DA-D167-8405AE92A49D}" dt="2019-04-30T12:16:11.061" v="1006" actId="1076"/>
          <ac:spMkLst>
            <pc:docMk/>
            <pc:sldMk cId="3354222349" sldId="1688"/>
            <ac:spMk id="2" creationId="{A9E68664-C1C5-F749-A774-F8D07FD01235}"/>
          </ac:spMkLst>
        </pc:spChg>
        <pc:spChg chg="add del mod">
          <ac:chgData name="Kishore Chowdary" userId="S::kishorechowdary@codesizzler.info::2345643c-5f63-4112-a59d-d4fb77c40394" providerId="AD" clId="Web-{100CE66B-899B-A8DA-D167-8405AE92A49D}" dt="2019-04-30T12:16:16.045" v="1008"/>
          <ac:spMkLst>
            <pc:docMk/>
            <pc:sldMk cId="3354222349" sldId="1688"/>
            <ac:spMk id="3" creationId="{214E3AFD-275D-E04F-975F-1C2BE593B475}"/>
          </ac:spMkLst>
        </pc:spChg>
        <pc:spChg chg="add del mod">
          <ac:chgData name="Kishore Chowdary" userId="S::kishorechowdary@codesizzler.info::2345643c-5f63-4112-a59d-d4fb77c40394" providerId="AD" clId="Web-{100CE66B-899B-A8DA-D167-8405AE92A49D}" dt="2019-04-30T12:13:16.201" v="942"/>
          <ac:spMkLst>
            <pc:docMk/>
            <pc:sldMk cId="3354222349" sldId="1688"/>
            <ac:spMk id="6" creationId="{739A3415-E293-4938-BDF4-F8888F1EB3C0}"/>
          </ac:spMkLst>
        </pc:spChg>
        <pc:graphicFrameChg chg="add mod modGraphic">
          <ac:chgData name="Kishore Chowdary" userId="S::kishorechowdary@codesizzler.info::2345643c-5f63-4112-a59d-d4fb77c40394" providerId="AD" clId="Web-{100CE66B-899B-A8DA-D167-8405AE92A49D}" dt="2019-04-30T12:16:46.123" v="1009" actId="1076"/>
          <ac:graphicFrameMkLst>
            <pc:docMk/>
            <pc:sldMk cId="3354222349" sldId="1688"/>
            <ac:graphicFrameMk id="5" creationId="{EF561C5B-D963-47ED-B4E5-C80CC0BF7CD1}"/>
          </ac:graphicFrameMkLst>
        </pc:graphicFrameChg>
        <pc:graphicFrameChg chg="add mod modGraphic">
          <ac:chgData name="Kishore Chowdary" userId="S::kishorechowdary@codesizzler.info::2345643c-5f63-4112-a59d-d4fb77c40394" providerId="AD" clId="Web-{100CE66B-899B-A8DA-D167-8405AE92A49D}" dt="2019-04-30T12:16:46.139" v="1010" actId="1076"/>
          <ac:graphicFrameMkLst>
            <pc:docMk/>
            <pc:sldMk cId="3354222349" sldId="1688"/>
            <ac:graphicFrameMk id="8" creationId="{71CC351C-69D6-4CD5-9A68-50B76D0C2637}"/>
          </ac:graphicFrameMkLst>
        </pc:graphicFrameChg>
      </pc:sldChg>
      <pc:sldChg chg="modSp add ord replId">
        <pc:chgData name="Kishore Chowdary" userId="S::kishorechowdary@codesizzler.info::2345643c-5f63-4112-a59d-d4fb77c40394" providerId="AD" clId="Web-{100CE66B-899B-A8DA-D167-8405AE92A49D}" dt="2019-04-30T12:27:07.671" v="1108" actId="20577"/>
        <pc:sldMkLst>
          <pc:docMk/>
          <pc:sldMk cId="1559943929" sldId="1689"/>
        </pc:sldMkLst>
        <pc:spChg chg="mod">
          <ac:chgData name="Kishore Chowdary" userId="S::kishorechowdary@codesizzler.info::2345643c-5f63-4112-a59d-d4fb77c40394" providerId="AD" clId="Web-{100CE66B-899B-A8DA-D167-8405AE92A49D}" dt="2019-04-30T12:25:17.546" v="1052" actId="20577"/>
          <ac:spMkLst>
            <pc:docMk/>
            <pc:sldMk cId="1559943929" sldId="1689"/>
            <ac:spMk id="2" creationId="{A9E68664-C1C5-F749-A774-F8D07FD01235}"/>
          </ac:spMkLst>
        </pc:spChg>
        <pc:spChg chg="mod">
          <ac:chgData name="Kishore Chowdary" userId="S::kishorechowdary@codesizzler.info::2345643c-5f63-4112-a59d-d4fb77c40394" providerId="AD" clId="Web-{100CE66B-899B-A8DA-D167-8405AE92A49D}" dt="2019-04-30T12:27:07.671" v="1108" actId="20577"/>
          <ac:spMkLst>
            <pc:docMk/>
            <pc:sldMk cId="1559943929" sldId="1689"/>
            <ac:spMk id="5" creationId="{8403EE91-D491-9D44-AB31-328AFF39844A}"/>
          </ac:spMkLst>
        </pc:spChg>
      </pc:sldChg>
      <pc:sldChg chg="addSp delSp modSp add del replId">
        <pc:chgData name="Kishore Chowdary" userId="S::kishorechowdary@codesizzler.info::2345643c-5f63-4112-a59d-d4fb77c40394" providerId="AD" clId="Web-{100CE66B-899B-A8DA-D167-8405AE92A49D}" dt="2019-04-30T12:23:04.999" v="1039"/>
        <pc:sldMkLst>
          <pc:docMk/>
          <pc:sldMk cId="2776079007" sldId="1689"/>
        </pc:sldMkLst>
        <pc:spChg chg="mod">
          <ac:chgData name="Kishore Chowdary" userId="S::kishorechowdary@codesizzler.info::2345643c-5f63-4112-a59d-d4fb77c40394" providerId="AD" clId="Web-{100CE66B-899B-A8DA-D167-8405AE92A49D}" dt="2019-04-30T12:22:47.234" v="1036" actId="20577"/>
          <ac:spMkLst>
            <pc:docMk/>
            <pc:sldMk cId="2776079007" sldId="1689"/>
            <ac:spMk id="2" creationId="{A9E68664-C1C5-F749-A774-F8D07FD01235}"/>
          </ac:spMkLst>
        </pc:spChg>
        <pc:spChg chg="add del mod">
          <ac:chgData name="Kishore Chowdary" userId="S::kishorechowdary@codesizzler.info::2345643c-5f63-4112-a59d-d4fb77c40394" providerId="AD" clId="Web-{100CE66B-899B-A8DA-D167-8405AE92A49D}" dt="2019-04-30T12:20:40.015" v="1016"/>
          <ac:spMkLst>
            <pc:docMk/>
            <pc:sldMk cId="2776079007" sldId="1689"/>
            <ac:spMk id="3" creationId="{BAA5B588-9ADB-4176-93BF-05F66CBF4252}"/>
          </ac:spMkLst>
        </pc:spChg>
        <pc:graphicFrameChg chg="del mod modGraphic">
          <ac:chgData name="Kishore Chowdary" userId="S::kishorechowdary@codesizzler.info::2345643c-5f63-4112-a59d-d4fb77c40394" providerId="AD" clId="Web-{100CE66B-899B-A8DA-D167-8405AE92A49D}" dt="2019-04-30T12:21:22.703" v="1023"/>
          <ac:graphicFrameMkLst>
            <pc:docMk/>
            <pc:sldMk cId="2776079007" sldId="1689"/>
            <ac:graphicFrameMk id="5" creationId="{EF561C5B-D963-47ED-B4E5-C80CC0BF7CD1}"/>
          </ac:graphicFrameMkLst>
        </pc:graphicFrameChg>
        <pc:graphicFrameChg chg="del">
          <ac:chgData name="Kishore Chowdary" userId="S::kishorechowdary@codesizzler.info::2345643c-5f63-4112-a59d-d4fb77c40394" providerId="AD" clId="Web-{100CE66B-899B-A8DA-D167-8405AE92A49D}" dt="2019-04-30T12:21:11.234" v="1020"/>
          <ac:graphicFrameMkLst>
            <pc:docMk/>
            <pc:sldMk cId="2776079007" sldId="1689"/>
            <ac:graphicFrameMk id="8" creationId="{71CC351C-69D6-4CD5-9A68-50B76D0C2637}"/>
          </ac:graphicFrameMkLst>
        </pc:graphicFrameChg>
        <pc:picChg chg="add del mod">
          <ac:chgData name="Kishore Chowdary" userId="S::kishorechowdary@codesizzler.info::2345643c-5f63-4112-a59d-d4fb77c40394" providerId="AD" clId="Web-{100CE66B-899B-A8DA-D167-8405AE92A49D}" dt="2019-04-30T12:22:48.046" v="1038"/>
          <ac:picMkLst>
            <pc:docMk/>
            <pc:sldMk cId="2776079007" sldId="1689"/>
            <ac:picMk id="4" creationId="{F094B7C8-5497-4E0A-B52B-0A9AD0E6C030}"/>
          </ac:picMkLst>
        </pc:picChg>
      </pc:sldChg>
      <pc:sldChg chg="new del">
        <pc:chgData name="Kishore Chowdary" userId="S::kishorechowdary@codesizzler.info::2345643c-5f63-4112-a59d-d4fb77c40394" providerId="AD" clId="Web-{100CE66B-899B-A8DA-D167-8405AE92A49D}" dt="2019-04-30T12:27:42.187" v="1112"/>
        <pc:sldMkLst>
          <pc:docMk/>
          <pc:sldMk cId="1645499589" sldId="1690"/>
        </pc:sldMkLst>
      </pc:sldChg>
      <pc:sldChg chg="modSp add replId">
        <pc:chgData name="Kishore Chowdary" userId="S::kishorechowdary@codesizzler.info::2345643c-5f63-4112-a59d-d4fb77c40394" providerId="AD" clId="Web-{100CE66B-899B-A8DA-D167-8405AE92A49D}" dt="2019-04-30T12:29:53.405" v="1164" actId="1076"/>
        <pc:sldMkLst>
          <pc:docMk/>
          <pc:sldMk cId="2179724511" sldId="1690"/>
        </pc:sldMkLst>
        <pc:spChg chg="mod">
          <ac:chgData name="Kishore Chowdary" userId="S::kishorechowdary@codesizzler.info::2345643c-5f63-4112-a59d-d4fb77c40394" providerId="AD" clId="Web-{100CE66B-899B-A8DA-D167-8405AE92A49D}" dt="2019-04-30T12:28:23.984" v="1124" actId="20577"/>
          <ac:spMkLst>
            <pc:docMk/>
            <pc:sldMk cId="2179724511" sldId="1690"/>
            <ac:spMk id="2" creationId="{A9E68664-C1C5-F749-A774-F8D07FD01235}"/>
          </ac:spMkLst>
        </pc:spChg>
        <pc:spChg chg="mod">
          <ac:chgData name="Kishore Chowdary" userId="S::kishorechowdary@codesizzler.info::2345643c-5f63-4112-a59d-d4fb77c40394" providerId="AD" clId="Web-{100CE66B-899B-A8DA-D167-8405AE92A49D}" dt="2019-04-30T12:29:53.405" v="1164" actId="1076"/>
          <ac:spMkLst>
            <pc:docMk/>
            <pc:sldMk cId="2179724511" sldId="1690"/>
            <ac:spMk id="5" creationId="{8403EE91-D491-9D44-AB31-328AFF39844A}"/>
          </ac:spMkLst>
        </pc:spChg>
      </pc:sldChg>
      <pc:sldChg chg="modSp add replId">
        <pc:chgData name="Kishore Chowdary" userId="S::kishorechowdary@codesizzler.info::2345643c-5f63-4112-a59d-d4fb77c40394" providerId="AD" clId="Web-{100CE66B-899B-A8DA-D167-8405AE92A49D}" dt="2019-04-30T12:31:14.015" v="1208" actId="20577"/>
        <pc:sldMkLst>
          <pc:docMk/>
          <pc:sldMk cId="3796890415" sldId="1691"/>
        </pc:sldMkLst>
        <pc:spChg chg="mod">
          <ac:chgData name="Kishore Chowdary" userId="S::kishorechowdary@codesizzler.info::2345643c-5f63-4112-a59d-d4fb77c40394" providerId="AD" clId="Web-{100CE66B-899B-A8DA-D167-8405AE92A49D}" dt="2019-04-30T12:30:22.030" v="1182" actId="20577"/>
          <ac:spMkLst>
            <pc:docMk/>
            <pc:sldMk cId="3796890415" sldId="1691"/>
            <ac:spMk id="2" creationId="{A9E68664-C1C5-F749-A774-F8D07FD01235}"/>
          </ac:spMkLst>
        </pc:spChg>
        <pc:spChg chg="mod">
          <ac:chgData name="Kishore Chowdary" userId="S::kishorechowdary@codesizzler.info::2345643c-5f63-4112-a59d-d4fb77c40394" providerId="AD" clId="Web-{100CE66B-899B-A8DA-D167-8405AE92A49D}" dt="2019-04-30T12:31:14.015" v="1208" actId="20577"/>
          <ac:spMkLst>
            <pc:docMk/>
            <pc:sldMk cId="3796890415" sldId="1691"/>
            <ac:spMk id="5" creationId="{8403EE91-D491-9D44-AB31-328AFF39844A}"/>
          </ac:spMkLst>
        </pc:spChg>
      </pc:sldChg>
      <pc:sldChg chg="addSp delSp modSp add mod replId setBg">
        <pc:chgData name="Kishore Chowdary" userId="S::kishorechowdary@codesizzler.info::2345643c-5f63-4112-a59d-d4fb77c40394" providerId="AD" clId="Web-{100CE66B-899B-A8DA-D167-8405AE92A49D}" dt="2019-04-30T12:34:30.155" v="1258" actId="1076"/>
        <pc:sldMkLst>
          <pc:docMk/>
          <pc:sldMk cId="751871361" sldId="1692"/>
        </pc:sldMkLst>
        <pc:spChg chg="mod">
          <ac:chgData name="Kishore Chowdary" userId="S::kishorechowdary@codesizzler.info::2345643c-5f63-4112-a59d-d4fb77c40394" providerId="AD" clId="Web-{100CE66B-899B-A8DA-D167-8405AE92A49D}" dt="2019-04-30T12:34:00.765" v="1252"/>
          <ac:spMkLst>
            <pc:docMk/>
            <pc:sldMk cId="751871361" sldId="1692"/>
            <ac:spMk id="2" creationId="{A9E68664-C1C5-F749-A774-F8D07FD01235}"/>
          </ac:spMkLst>
        </pc:spChg>
        <pc:spChg chg="add del mod ord">
          <ac:chgData name="Kishore Chowdary" userId="S::kishorechowdary@codesizzler.info::2345643c-5f63-4112-a59d-d4fb77c40394" providerId="AD" clId="Web-{100CE66B-899B-A8DA-D167-8405AE92A49D}" dt="2019-04-30T12:34:00.765" v="1252"/>
          <ac:spMkLst>
            <pc:docMk/>
            <pc:sldMk cId="751871361" sldId="1692"/>
            <ac:spMk id="5" creationId="{8403EE91-D491-9D44-AB31-328AFF39844A}"/>
          </ac:spMkLst>
        </pc:spChg>
        <pc:picChg chg="add mod">
          <ac:chgData name="Kishore Chowdary" userId="S::kishorechowdary@codesizzler.info::2345643c-5f63-4112-a59d-d4fb77c40394" providerId="AD" clId="Web-{100CE66B-899B-A8DA-D167-8405AE92A49D}" dt="2019-04-30T12:34:30.155" v="1258" actId="1076"/>
          <ac:picMkLst>
            <pc:docMk/>
            <pc:sldMk cId="751871361" sldId="1692"/>
            <ac:picMk id="3" creationId="{C3C35019-8A13-4187-B025-0ED3665EFBC2}"/>
          </ac:picMkLst>
        </pc:picChg>
      </pc:sldChg>
      <pc:sldChg chg="new del">
        <pc:chgData name="Kishore Chowdary" userId="S::kishorechowdary@codesizzler.info::2345643c-5f63-4112-a59d-d4fb77c40394" providerId="AD" clId="Web-{100CE66B-899B-A8DA-D167-8405AE92A49D}" dt="2019-04-30T12:31:54.733" v="1212"/>
        <pc:sldMkLst>
          <pc:docMk/>
          <pc:sldMk cId="3078923418" sldId="1692"/>
        </pc:sldMkLst>
      </pc:sldChg>
      <pc:sldChg chg="addSp delSp modSp add ord replId">
        <pc:chgData name="Kishore Chowdary" userId="S::kishorechowdary@codesizzler.info::2345643c-5f63-4112-a59d-d4fb77c40394" providerId="AD" clId="Web-{100CE66B-899B-A8DA-D167-8405AE92A49D}" dt="2019-04-30T12:35:43.921" v="1301" actId="1076"/>
        <pc:sldMkLst>
          <pc:docMk/>
          <pc:sldMk cId="1953610213" sldId="1693"/>
        </pc:sldMkLst>
        <pc:spChg chg="mod">
          <ac:chgData name="Kishore Chowdary" userId="S::kishorechowdary@codesizzler.info::2345643c-5f63-4112-a59d-d4fb77c40394" providerId="AD" clId="Web-{100CE66B-899B-A8DA-D167-8405AE92A49D}" dt="2019-04-30T12:35:14.827" v="1293" actId="20577"/>
          <ac:spMkLst>
            <pc:docMk/>
            <pc:sldMk cId="1953610213" sldId="1693"/>
            <ac:spMk id="2" creationId="{A9E68664-C1C5-F749-A774-F8D07FD01235}"/>
          </ac:spMkLst>
        </pc:spChg>
        <pc:spChg chg="del mod">
          <ac:chgData name="Kishore Chowdary" userId="S::kishorechowdary@codesizzler.info::2345643c-5f63-4112-a59d-d4fb77c40394" providerId="AD" clId="Web-{100CE66B-899B-A8DA-D167-8405AE92A49D}" dt="2019-04-30T12:35:07.655" v="1289"/>
          <ac:spMkLst>
            <pc:docMk/>
            <pc:sldMk cId="1953610213" sldId="1693"/>
            <ac:spMk id="5" creationId="{8403EE91-D491-9D44-AB31-328AFF39844A}"/>
          </ac:spMkLst>
        </pc:spChg>
        <pc:picChg chg="add mod">
          <ac:chgData name="Kishore Chowdary" userId="S::kishorechowdary@codesizzler.info::2345643c-5f63-4112-a59d-d4fb77c40394" providerId="AD" clId="Web-{100CE66B-899B-A8DA-D167-8405AE92A49D}" dt="2019-04-30T12:35:43.921" v="1301" actId="1076"/>
          <ac:picMkLst>
            <pc:docMk/>
            <pc:sldMk cId="1953610213" sldId="1693"/>
            <ac:picMk id="3" creationId="{E2D10B4D-4295-42C3-B110-E737182AD5EF}"/>
          </ac:picMkLst>
        </pc:picChg>
      </pc:sldChg>
      <pc:sldChg chg="delSp add del replId">
        <pc:chgData name="Kishore Chowdary" userId="S::kishorechowdary@codesizzler.info::2345643c-5f63-4112-a59d-d4fb77c40394" providerId="AD" clId="Web-{100CE66B-899B-A8DA-D167-8405AE92A49D}" dt="2019-04-30T12:34:39.077" v="1261"/>
        <pc:sldMkLst>
          <pc:docMk/>
          <pc:sldMk cId="3359636047" sldId="1693"/>
        </pc:sldMkLst>
        <pc:picChg chg="del">
          <ac:chgData name="Kishore Chowdary" userId="S::kishorechowdary@codesizzler.info::2345643c-5f63-4112-a59d-d4fb77c40394" providerId="AD" clId="Web-{100CE66B-899B-A8DA-D167-8405AE92A49D}" dt="2019-04-30T12:34:36.327" v="1260"/>
          <ac:picMkLst>
            <pc:docMk/>
            <pc:sldMk cId="3359636047" sldId="1693"/>
            <ac:picMk id="3" creationId="{C3C35019-8A13-4187-B025-0ED3665EFBC2}"/>
          </ac:picMkLst>
        </pc:picChg>
      </pc:sldChg>
      <pc:sldChg chg="addSp delSp modSp add del replId">
        <pc:chgData name="Kishore Chowdary" userId="S::kishorechowdary@codesizzler.info::2345643c-5f63-4112-a59d-d4fb77c40394" providerId="AD" clId="Web-{100CE66B-899B-A8DA-D167-8405AE92A49D}" dt="2019-04-30T12:38:13.469" v="1333"/>
        <pc:sldMkLst>
          <pc:docMk/>
          <pc:sldMk cId="3940388648" sldId="1694"/>
        </pc:sldMkLst>
        <pc:spChg chg="mod">
          <ac:chgData name="Kishore Chowdary" userId="S::kishorechowdary@codesizzler.info::2345643c-5f63-4112-a59d-d4fb77c40394" providerId="AD" clId="Web-{100CE66B-899B-A8DA-D167-8405AE92A49D}" dt="2019-04-30T12:38:09.141" v="1326" actId="20577"/>
          <ac:spMkLst>
            <pc:docMk/>
            <pc:sldMk cId="3940388648" sldId="1694"/>
            <ac:spMk id="2" creationId="{A9E68664-C1C5-F749-A774-F8D07FD01235}"/>
          </ac:spMkLst>
        </pc:spChg>
        <pc:spChg chg="add">
          <ac:chgData name="Kishore Chowdary" userId="S::kishorechowdary@codesizzler.info::2345643c-5f63-4112-a59d-d4fb77c40394" providerId="AD" clId="Web-{100CE66B-899B-A8DA-D167-8405AE92A49D}" dt="2019-04-30T12:37:53.391" v="1323"/>
          <ac:spMkLst>
            <pc:docMk/>
            <pc:sldMk cId="3940388648" sldId="1694"/>
            <ac:spMk id="4" creationId="{C776BFCB-C2C9-4D38-8853-DCBB7976FA39}"/>
          </ac:spMkLst>
        </pc:spChg>
        <pc:picChg chg="del">
          <ac:chgData name="Kishore Chowdary" userId="S::kishorechowdary@codesizzler.info::2345643c-5f63-4112-a59d-d4fb77c40394" providerId="AD" clId="Web-{100CE66B-899B-A8DA-D167-8405AE92A49D}" dt="2019-04-30T12:36:57.750" v="1303"/>
          <ac:picMkLst>
            <pc:docMk/>
            <pc:sldMk cId="3940388648" sldId="1694"/>
            <ac:picMk id="3" creationId="{E2D10B4D-4295-42C3-B110-E737182AD5EF}"/>
          </ac:picMkLst>
        </pc:picChg>
      </pc:sldChg>
      <pc:sldChg chg="addSp delSp modSp add ord replId">
        <pc:chgData name="Kishore Chowdary" userId="S::kishorechowdary@codesizzler.info::2345643c-5f63-4112-a59d-d4fb77c40394" providerId="AD" clId="Web-{100CE66B-899B-A8DA-D167-8405AE92A49D}" dt="2019-04-30T12:39:19.391" v="1372"/>
        <pc:sldMkLst>
          <pc:docMk/>
          <pc:sldMk cId="2301660278" sldId="1695"/>
        </pc:sldMkLst>
        <pc:spChg chg="mod">
          <ac:chgData name="Kishore Chowdary" userId="S::kishorechowdary@codesizzler.info::2345643c-5f63-4112-a59d-d4fb77c40394" providerId="AD" clId="Web-{100CE66B-899B-A8DA-D167-8405AE92A49D}" dt="2019-04-30T12:38:16.094" v="1334" actId="20577"/>
          <ac:spMkLst>
            <pc:docMk/>
            <pc:sldMk cId="2301660278" sldId="1695"/>
            <ac:spMk id="2" creationId="{A9E68664-C1C5-F749-A774-F8D07FD01235}"/>
          </ac:spMkLst>
        </pc:spChg>
        <pc:spChg chg="add del mod">
          <ac:chgData name="Kishore Chowdary" userId="S::kishorechowdary@codesizzler.info::2345643c-5f63-4112-a59d-d4fb77c40394" providerId="AD" clId="Web-{100CE66B-899B-A8DA-D167-8405AE92A49D}" dt="2019-04-30T12:39:19.391" v="1372"/>
          <ac:spMkLst>
            <pc:docMk/>
            <pc:sldMk cId="2301660278" sldId="1695"/>
            <ac:spMk id="5" creationId="{8403EE91-D491-9D44-AB31-328AFF39844A}"/>
          </ac:spMkLst>
        </pc:spChg>
        <pc:graphicFrameChg chg="add del">
          <ac:chgData name="Kishore Chowdary" userId="S::kishorechowdary@codesizzler.info::2345643c-5f63-4112-a59d-d4fb77c40394" providerId="AD" clId="Web-{100CE66B-899B-A8DA-D167-8405AE92A49D}" dt="2019-04-30T12:39:19.391" v="1372"/>
          <ac:graphicFrameMkLst>
            <pc:docMk/>
            <pc:sldMk cId="2301660278" sldId="1695"/>
            <ac:graphicFrameMk id="4" creationId="{82F948DD-8FD9-4E47-BC31-7E155E90CC84}"/>
          </ac:graphicFrameMkLst>
        </pc:graphicFrameChg>
      </pc:sldChg>
      <pc:sldChg chg="modSp add replId">
        <pc:chgData name="Kishore Chowdary" userId="S::kishorechowdary@codesizzler.info::2345643c-5f63-4112-a59d-d4fb77c40394" providerId="AD" clId="Web-{100CE66B-899B-A8DA-D167-8405AE92A49D}" dt="2019-04-30T12:47:33.375" v="1476" actId="20577"/>
        <pc:sldMkLst>
          <pc:docMk/>
          <pc:sldMk cId="1275837921" sldId="1696"/>
        </pc:sldMkLst>
        <pc:spChg chg="mod">
          <ac:chgData name="Kishore Chowdary" userId="S::kishorechowdary@codesizzler.info::2345643c-5f63-4112-a59d-d4fb77c40394" providerId="AD" clId="Web-{100CE66B-899B-A8DA-D167-8405AE92A49D}" dt="2019-04-30T12:46:15.359" v="1380" actId="20577"/>
          <ac:spMkLst>
            <pc:docMk/>
            <pc:sldMk cId="1275837921" sldId="1696"/>
            <ac:spMk id="2" creationId="{A9E68664-C1C5-F749-A774-F8D07FD01235}"/>
          </ac:spMkLst>
        </pc:spChg>
        <pc:spChg chg="mod">
          <ac:chgData name="Kishore Chowdary" userId="S::kishorechowdary@codesizzler.info::2345643c-5f63-4112-a59d-d4fb77c40394" providerId="AD" clId="Web-{100CE66B-899B-A8DA-D167-8405AE92A49D}" dt="2019-04-30T12:47:33.375" v="1476" actId="20577"/>
          <ac:spMkLst>
            <pc:docMk/>
            <pc:sldMk cId="1275837921" sldId="1696"/>
            <ac:spMk id="5" creationId="{8403EE91-D491-9D44-AB31-328AFF39844A}"/>
          </ac:spMkLst>
        </pc:spChg>
      </pc:sldChg>
      <pc:sldChg chg="addSp delSp modSp add replId">
        <pc:chgData name="Kishore Chowdary" userId="S::kishorechowdary@codesizzler.info::2345643c-5f63-4112-a59d-d4fb77c40394" providerId="AD" clId="Web-{100CE66B-899B-A8DA-D167-8405AE92A49D}" dt="2019-04-30T12:48:46.687" v="1510" actId="1076"/>
        <pc:sldMkLst>
          <pc:docMk/>
          <pc:sldMk cId="2481016046" sldId="1697"/>
        </pc:sldMkLst>
        <pc:spChg chg="mod">
          <ac:chgData name="Kishore Chowdary" userId="S::kishorechowdary@codesizzler.info::2345643c-5f63-4112-a59d-d4fb77c40394" providerId="AD" clId="Web-{100CE66B-899B-A8DA-D167-8405AE92A49D}" dt="2019-04-30T12:47:43.937" v="1491" actId="20577"/>
          <ac:spMkLst>
            <pc:docMk/>
            <pc:sldMk cId="2481016046" sldId="1697"/>
            <ac:spMk id="2" creationId="{A9E68664-C1C5-F749-A774-F8D07FD01235}"/>
          </ac:spMkLst>
        </pc:spChg>
        <pc:spChg chg="mod">
          <ac:chgData name="Kishore Chowdary" userId="S::kishorechowdary@codesizzler.info::2345643c-5f63-4112-a59d-d4fb77c40394" providerId="AD" clId="Web-{100CE66B-899B-A8DA-D167-8405AE92A49D}" dt="2019-04-30T12:48:13.765" v="1495" actId="20577"/>
          <ac:spMkLst>
            <pc:docMk/>
            <pc:sldMk cId="2481016046" sldId="1697"/>
            <ac:spMk id="5" creationId="{8403EE91-D491-9D44-AB31-328AFF39844A}"/>
          </ac:spMkLst>
        </pc:spChg>
        <pc:picChg chg="add del mod">
          <ac:chgData name="Kishore Chowdary" userId="S::kishorechowdary@codesizzler.info::2345643c-5f63-4112-a59d-d4fb77c40394" providerId="AD" clId="Web-{100CE66B-899B-A8DA-D167-8405AE92A49D}" dt="2019-04-30T12:48:28.672" v="1504"/>
          <ac:picMkLst>
            <pc:docMk/>
            <pc:sldMk cId="2481016046" sldId="1697"/>
            <ac:picMk id="3" creationId="{63DCE9C2-59E9-4035-AA0F-B2B5F562C311}"/>
          </ac:picMkLst>
        </pc:picChg>
        <pc:picChg chg="add mod">
          <ac:chgData name="Kishore Chowdary" userId="S::kishorechowdary@codesizzler.info::2345643c-5f63-4112-a59d-d4fb77c40394" providerId="AD" clId="Web-{100CE66B-899B-A8DA-D167-8405AE92A49D}" dt="2019-04-30T12:48:46.687" v="1510" actId="1076"/>
          <ac:picMkLst>
            <pc:docMk/>
            <pc:sldMk cId="2481016046" sldId="1697"/>
            <ac:picMk id="6" creationId="{3E1747E0-C7BD-4A60-8348-B0C50ACCDEF9}"/>
          </ac:picMkLst>
        </pc:picChg>
      </pc:sldChg>
    </pc:docChg>
  </pc:docChgLst>
  <pc:docChgLst>
    <pc:chgData name="Kishore Chowdary" userId="S::kishorechowdary@codesizzler.info::2345643c-5f63-4112-a59d-d4fb77c40394" providerId="AD" clId="Web-{797D4BE3-2FA6-1A8A-2E5C-9D0FD6900169}"/>
    <pc:docChg chg="modSld sldOrd">
      <pc:chgData name="Kishore Chowdary" userId="S::kishorechowdary@codesizzler.info::2345643c-5f63-4112-a59d-d4fb77c40394" providerId="AD" clId="Web-{797D4BE3-2FA6-1A8A-2E5C-9D0FD6900169}" dt="2019-05-02T11:53:01.918" v="91"/>
      <pc:docMkLst>
        <pc:docMk/>
      </pc:docMkLst>
      <pc:sldChg chg="modSp">
        <pc:chgData name="Kishore Chowdary" userId="S::kishorechowdary@codesizzler.info::2345643c-5f63-4112-a59d-d4fb77c40394" providerId="AD" clId="Web-{797D4BE3-2FA6-1A8A-2E5C-9D0FD6900169}" dt="2019-05-02T11:44:53.196" v="18" actId="20577"/>
        <pc:sldMkLst>
          <pc:docMk/>
          <pc:sldMk cId="1436233933" sldId="1669"/>
        </pc:sldMkLst>
        <pc:spChg chg="mod">
          <ac:chgData name="Kishore Chowdary" userId="S::kishorechowdary@codesizzler.info::2345643c-5f63-4112-a59d-d4fb77c40394" providerId="AD" clId="Web-{797D4BE3-2FA6-1A8A-2E5C-9D0FD6900169}" dt="2019-05-02T11:44:53.196" v="18" actId="20577"/>
          <ac:spMkLst>
            <pc:docMk/>
            <pc:sldMk cId="1436233933" sldId="1669"/>
            <ac:spMk id="5" creationId="{8403EE91-D491-9D44-AB31-328AFF39844A}"/>
          </ac:spMkLst>
        </pc:spChg>
      </pc:sldChg>
      <pc:sldChg chg="modSp">
        <pc:chgData name="Kishore Chowdary" userId="S::kishorechowdary@codesizzler.info::2345643c-5f63-4112-a59d-d4fb77c40394" providerId="AD" clId="Web-{797D4BE3-2FA6-1A8A-2E5C-9D0FD6900169}" dt="2019-05-02T11:45:48.384" v="29" actId="1076"/>
        <pc:sldMkLst>
          <pc:docMk/>
          <pc:sldMk cId="3800853573" sldId="1671"/>
        </pc:sldMkLst>
        <pc:picChg chg="mod">
          <ac:chgData name="Kishore Chowdary" userId="S::kishorechowdary@codesizzler.info::2345643c-5f63-4112-a59d-d4fb77c40394" providerId="AD" clId="Web-{797D4BE3-2FA6-1A8A-2E5C-9D0FD6900169}" dt="2019-05-02T11:45:48.384" v="29" actId="1076"/>
          <ac:picMkLst>
            <pc:docMk/>
            <pc:sldMk cId="3800853573" sldId="1671"/>
            <ac:picMk id="5" creationId="{8AEF4392-FD9B-8144-A92C-A86E05BF5AA0}"/>
          </ac:picMkLst>
        </pc:picChg>
      </pc:sldChg>
      <pc:sldChg chg="modSp">
        <pc:chgData name="Kishore Chowdary" userId="S::kishorechowdary@codesizzler.info::2345643c-5f63-4112-a59d-d4fb77c40394" providerId="AD" clId="Web-{797D4BE3-2FA6-1A8A-2E5C-9D0FD6900169}" dt="2019-05-02T11:48:03.635" v="56" actId="20577"/>
        <pc:sldMkLst>
          <pc:docMk/>
          <pc:sldMk cId="2076364325" sldId="1673"/>
        </pc:sldMkLst>
        <pc:spChg chg="mod">
          <ac:chgData name="Kishore Chowdary" userId="S::kishorechowdary@codesizzler.info::2345643c-5f63-4112-a59d-d4fb77c40394" providerId="AD" clId="Web-{797D4BE3-2FA6-1A8A-2E5C-9D0FD6900169}" dt="2019-05-02T11:48:03.635" v="56" actId="20577"/>
          <ac:spMkLst>
            <pc:docMk/>
            <pc:sldMk cId="2076364325" sldId="1673"/>
            <ac:spMk id="5" creationId="{8403EE91-D491-9D44-AB31-328AFF39844A}"/>
          </ac:spMkLst>
        </pc:spChg>
      </pc:sldChg>
      <pc:sldChg chg="modSp">
        <pc:chgData name="Kishore Chowdary" userId="S::kishorechowdary@codesizzler.info::2345643c-5f63-4112-a59d-d4fb77c40394" providerId="AD" clId="Web-{797D4BE3-2FA6-1A8A-2E5C-9D0FD6900169}" dt="2019-05-02T11:45:09.618" v="23" actId="20577"/>
        <pc:sldMkLst>
          <pc:docMk/>
          <pc:sldMk cId="150718970" sldId="1676"/>
        </pc:sldMkLst>
        <pc:spChg chg="mod">
          <ac:chgData name="Kishore Chowdary" userId="S::kishorechowdary@codesizzler.info::2345643c-5f63-4112-a59d-d4fb77c40394" providerId="AD" clId="Web-{797D4BE3-2FA6-1A8A-2E5C-9D0FD6900169}" dt="2019-05-02T11:45:09.618" v="23" actId="20577"/>
          <ac:spMkLst>
            <pc:docMk/>
            <pc:sldMk cId="150718970" sldId="1676"/>
            <ac:spMk id="5" creationId="{8403EE91-D491-9D44-AB31-328AFF39844A}"/>
          </ac:spMkLst>
        </pc:spChg>
      </pc:sldChg>
      <pc:sldChg chg="modSp">
        <pc:chgData name="Kishore Chowdary" userId="S::kishorechowdary@codesizzler.info::2345643c-5f63-4112-a59d-d4fb77c40394" providerId="AD" clId="Web-{797D4BE3-2FA6-1A8A-2E5C-9D0FD6900169}" dt="2019-05-02T11:51:51.543" v="82"/>
        <pc:sldMkLst>
          <pc:docMk/>
          <pc:sldMk cId="751871361" sldId="1692"/>
        </pc:sldMkLst>
        <pc:picChg chg="mod">
          <ac:chgData name="Kishore Chowdary" userId="S::kishorechowdary@codesizzler.info::2345643c-5f63-4112-a59d-d4fb77c40394" providerId="AD" clId="Web-{797D4BE3-2FA6-1A8A-2E5C-9D0FD6900169}" dt="2019-05-02T11:51:51.543" v="82"/>
          <ac:picMkLst>
            <pc:docMk/>
            <pc:sldMk cId="751871361" sldId="1692"/>
            <ac:picMk id="3" creationId="{C3C35019-8A13-4187-B025-0ED3665EFBC2}"/>
          </ac:picMkLst>
        </pc:picChg>
      </pc:sldChg>
      <pc:sldChg chg="ord">
        <pc:chgData name="Kishore Chowdary" userId="S::kishorechowdary@codesizzler.info::2345643c-5f63-4112-a59d-d4fb77c40394" providerId="AD" clId="Web-{797D4BE3-2FA6-1A8A-2E5C-9D0FD6900169}" dt="2019-05-02T11:44:18.681" v="5"/>
        <pc:sldMkLst>
          <pc:docMk/>
          <pc:sldMk cId="3313398477" sldId="1701"/>
        </pc:sldMkLst>
      </pc:sldChg>
      <pc:sldChg chg="modSp">
        <pc:chgData name="Kishore Chowdary" userId="S::kishorechowdary@codesizzler.info::2345643c-5f63-4112-a59d-d4fb77c40394" providerId="AD" clId="Web-{797D4BE3-2FA6-1A8A-2E5C-9D0FD6900169}" dt="2019-05-02T11:49:37.901" v="66"/>
        <pc:sldMkLst>
          <pc:docMk/>
          <pc:sldMk cId="1716862736" sldId="1704"/>
        </pc:sldMkLst>
        <pc:picChg chg="mod modCrop">
          <ac:chgData name="Kishore Chowdary" userId="S::kishorechowdary@codesizzler.info::2345643c-5f63-4112-a59d-d4fb77c40394" providerId="AD" clId="Web-{797D4BE3-2FA6-1A8A-2E5C-9D0FD6900169}" dt="2019-05-02T11:49:37.901" v="66"/>
          <ac:picMkLst>
            <pc:docMk/>
            <pc:sldMk cId="1716862736" sldId="1704"/>
            <ac:picMk id="3" creationId="{AF40C0C4-3B19-42FB-971E-8385FC77466D}"/>
          </ac:picMkLst>
        </pc:picChg>
      </pc:sldChg>
      <pc:sldChg chg="modSp">
        <pc:chgData name="Kishore Chowdary" userId="S::kishorechowdary@codesizzler.info::2345643c-5f63-4112-a59d-d4fb77c40394" providerId="AD" clId="Web-{797D4BE3-2FA6-1A8A-2E5C-9D0FD6900169}" dt="2019-05-02T11:50:47.167" v="75" actId="1076"/>
        <pc:sldMkLst>
          <pc:docMk/>
          <pc:sldMk cId="2891279003" sldId="1709"/>
        </pc:sldMkLst>
        <pc:spChg chg="mod">
          <ac:chgData name="Kishore Chowdary" userId="S::kishorechowdary@codesizzler.info::2345643c-5f63-4112-a59d-d4fb77c40394" providerId="AD" clId="Web-{797D4BE3-2FA6-1A8A-2E5C-9D0FD6900169}" dt="2019-05-02T11:50:47.167" v="75" actId="1076"/>
          <ac:spMkLst>
            <pc:docMk/>
            <pc:sldMk cId="2891279003" sldId="1709"/>
            <ac:spMk id="5" creationId="{8403EE91-D491-9D44-AB31-328AFF39844A}"/>
          </ac:spMkLst>
        </pc:spChg>
        <pc:picChg chg="mod">
          <ac:chgData name="Kishore Chowdary" userId="S::kishorechowdary@codesizzler.info::2345643c-5f63-4112-a59d-d4fb77c40394" providerId="AD" clId="Web-{797D4BE3-2FA6-1A8A-2E5C-9D0FD6900169}" dt="2019-05-02T11:50:44.480" v="74" actId="1076"/>
          <ac:picMkLst>
            <pc:docMk/>
            <pc:sldMk cId="2891279003" sldId="1709"/>
            <ac:picMk id="4" creationId="{864DB31B-BCC7-43CF-8EC8-CAB41A66AA3B}"/>
          </ac:picMkLst>
        </pc:picChg>
      </pc:sldChg>
      <pc:sldChg chg="modSp">
        <pc:chgData name="Kishore Chowdary" userId="S::kishorechowdary@codesizzler.info::2345643c-5f63-4112-a59d-d4fb77c40394" providerId="AD" clId="Web-{797D4BE3-2FA6-1A8A-2E5C-9D0FD6900169}" dt="2019-05-02T11:51:20.074" v="80" actId="1076"/>
        <pc:sldMkLst>
          <pc:docMk/>
          <pc:sldMk cId="2146994360" sldId="1710"/>
        </pc:sldMkLst>
        <pc:spChg chg="mod">
          <ac:chgData name="Kishore Chowdary" userId="S::kishorechowdary@codesizzler.info::2345643c-5f63-4112-a59d-d4fb77c40394" providerId="AD" clId="Web-{797D4BE3-2FA6-1A8A-2E5C-9D0FD6900169}" dt="2019-05-02T11:51:16.933" v="78" actId="14100"/>
          <ac:spMkLst>
            <pc:docMk/>
            <pc:sldMk cId="2146994360" sldId="1710"/>
            <ac:spMk id="5" creationId="{8403EE91-D491-9D44-AB31-328AFF39844A}"/>
          </ac:spMkLst>
        </pc:spChg>
        <pc:picChg chg="mod">
          <ac:chgData name="Kishore Chowdary" userId="S::kishorechowdary@codesizzler.info::2345643c-5f63-4112-a59d-d4fb77c40394" providerId="AD" clId="Web-{797D4BE3-2FA6-1A8A-2E5C-9D0FD6900169}" dt="2019-05-02T11:51:20.074" v="80" actId="1076"/>
          <ac:picMkLst>
            <pc:docMk/>
            <pc:sldMk cId="2146994360" sldId="1710"/>
            <ac:picMk id="3" creationId="{FAF86738-AF47-4E37-8C6A-8A8418E3919A}"/>
          </ac:picMkLst>
        </pc:picChg>
      </pc:sldChg>
      <pc:sldChg chg="modSp">
        <pc:chgData name="Kishore Chowdary" userId="S::kishorechowdary@codesizzler.info::2345643c-5f63-4112-a59d-d4fb77c40394" providerId="AD" clId="Web-{797D4BE3-2FA6-1A8A-2E5C-9D0FD6900169}" dt="2019-05-02T11:52:02.949" v="83" actId="20577"/>
        <pc:sldMkLst>
          <pc:docMk/>
          <pc:sldMk cId="3955223000" sldId="1736"/>
        </pc:sldMkLst>
        <pc:spChg chg="mod">
          <ac:chgData name="Kishore Chowdary" userId="S::kishorechowdary@codesizzler.info::2345643c-5f63-4112-a59d-d4fb77c40394" providerId="AD" clId="Web-{797D4BE3-2FA6-1A8A-2E5C-9D0FD6900169}" dt="2019-05-02T11:52:02.949" v="83" actId="20577"/>
          <ac:spMkLst>
            <pc:docMk/>
            <pc:sldMk cId="3955223000" sldId="1736"/>
            <ac:spMk id="5" creationId="{8403EE91-D491-9D44-AB31-328AFF39844A}"/>
          </ac:spMkLst>
        </pc:spChg>
      </pc:sldChg>
      <pc:sldChg chg="modSp">
        <pc:chgData name="Kishore Chowdary" userId="S::kishorechowdary@codesizzler.info::2345643c-5f63-4112-a59d-d4fb77c40394" providerId="AD" clId="Web-{797D4BE3-2FA6-1A8A-2E5C-9D0FD6900169}" dt="2019-05-02T11:52:29.746" v="87" actId="20577"/>
        <pc:sldMkLst>
          <pc:docMk/>
          <pc:sldMk cId="4196716373" sldId="1743"/>
        </pc:sldMkLst>
        <pc:spChg chg="mod">
          <ac:chgData name="Kishore Chowdary" userId="S::kishorechowdary@codesizzler.info::2345643c-5f63-4112-a59d-d4fb77c40394" providerId="AD" clId="Web-{797D4BE3-2FA6-1A8A-2E5C-9D0FD6900169}" dt="2019-05-02T11:52:29.746" v="87" actId="20577"/>
          <ac:spMkLst>
            <pc:docMk/>
            <pc:sldMk cId="4196716373" sldId="1743"/>
            <ac:spMk id="5" creationId="{8403EE91-D491-9D44-AB31-328AFF39844A}"/>
          </ac:spMkLst>
        </pc:spChg>
      </pc:sldChg>
      <pc:sldChg chg="modSp">
        <pc:chgData name="Kishore Chowdary" userId="S::kishorechowdary@codesizzler.info::2345643c-5f63-4112-a59d-d4fb77c40394" providerId="AD" clId="Web-{797D4BE3-2FA6-1A8A-2E5C-9D0FD6900169}" dt="2019-05-02T11:53:01.918" v="91"/>
        <pc:sldMkLst>
          <pc:docMk/>
          <pc:sldMk cId="987856478" sldId="1751"/>
        </pc:sldMkLst>
        <pc:picChg chg="mod">
          <ac:chgData name="Kishore Chowdary" userId="S::kishorechowdary@codesizzler.info::2345643c-5f63-4112-a59d-d4fb77c40394" providerId="AD" clId="Web-{797D4BE3-2FA6-1A8A-2E5C-9D0FD6900169}" dt="2019-05-02T11:53:01.918" v="91"/>
          <ac:picMkLst>
            <pc:docMk/>
            <pc:sldMk cId="987856478" sldId="1751"/>
            <ac:picMk id="3" creationId="{62AAEF40-CDAD-460F-AC61-5E2F969E0B1A}"/>
          </ac:picMkLst>
        </pc:picChg>
      </pc:sldChg>
      <pc:sldChg chg="modSp">
        <pc:chgData name="Kishore Chowdary" userId="S::kishorechowdary@codesizzler.info::2345643c-5f63-4112-a59d-d4fb77c40394" providerId="AD" clId="Web-{797D4BE3-2FA6-1A8A-2E5C-9D0FD6900169}" dt="2019-05-02T11:43:41.743" v="1" actId="20577"/>
        <pc:sldMkLst>
          <pc:docMk/>
          <pc:sldMk cId="3707379859" sldId="1754"/>
        </pc:sldMkLst>
        <pc:spChg chg="mod">
          <ac:chgData name="Kishore Chowdary" userId="S::kishorechowdary@codesizzler.info::2345643c-5f63-4112-a59d-d4fb77c40394" providerId="AD" clId="Web-{797D4BE3-2FA6-1A8A-2E5C-9D0FD6900169}" dt="2019-05-02T11:43:41.743" v="1" actId="20577"/>
          <ac:spMkLst>
            <pc:docMk/>
            <pc:sldMk cId="3707379859" sldId="1754"/>
            <ac:spMk id="5" creationId="{8403EE91-D491-9D44-AB31-328AFF39844A}"/>
          </ac:spMkLst>
        </pc:spChg>
      </pc:sldChg>
      <pc:sldChg chg="modSp">
        <pc:chgData name="Kishore Chowdary" userId="S::kishorechowdary@codesizzler.info::2345643c-5f63-4112-a59d-d4fb77c40394" providerId="AD" clId="Web-{797D4BE3-2FA6-1A8A-2E5C-9D0FD6900169}" dt="2019-05-02T11:47:06.229" v="38"/>
        <pc:sldMkLst>
          <pc:docMk/>
          <pc:sldMk cId="1770829368" sldId="1757"/>
        </pc:sldMkLst>
        <pc:picChg chg="mod modCrop">
          <ac:chgData name="Kishore Chowdary" userId="S::kishorechowdary@codesizzler.info::2345643c-5f63-4112-a59d-d4fb77c40394" providerId="AD" clId="Web-{797D4BE3-2FA6-1A8A-2E5C-9D0FD6900169}" dt="2019-05-02T11:47:06.229" v="38"/>
          <ac:picMkLst>
            <pc:docMk/>
            <pc:sldMk cId="1770829368" sldId="1757"/>
            <ac:picMk id="3" creationId="{A83B810D-0626-4698-B4EA-BB2108C89A18}"/>
          </ac:picMkLst>
        </pc:picChg>
      </pc:sldChg>
      <pc:sldChg chg="modSp">
        <pc:chgData name="Kishore Chowdary" userId="S::kishorechowdary@codesizzler.info::2345643c-5f63-4112-a59d-d4fb77c40394" providerId="AD" clId="Web-{797D4BE3-2FA6-1A8A-2E5C-9D0FD6900169}" dt="2019-05-02T11:47:27.541" v="47" actId="20577"/>
        <pc:sldMkLst>
          <pc:docMk/>
          <pc:sldMk cId="2871727271" sldId="1760"/>
        </pc:sldMkLst>
        <pc:spChg chg="mod">
          <ac:chgData name="Kishore Chowdary" userId="S::kishorechowdary@codesizzler.info::2345643c-5f63-4112-a59d-d4fb77c40394" providerId="AD" clId="Web-{797D4BE3-2FA6-1A8A-2E5C-9D0FD6900169}" dt="2019-05-02T11:47:27.541" v="47" actId="20577"/>
          <ac:spMkLst>
            <pc:docMk/>
            <pc:sldMk cId="2871727271" sldId="1760"/>
            <ac:spMk id="5" creationId="{8403EE91-D491-9D44-AB31-328AFF39844A}"/>
          </ac:spMkLst>
        </pc:spChg>
      </pc:sldChg>
      <pc:sldChg chg="modSp">
        <pc:chgData name="Kishore Chowdary" userId="S::kishorechowdary@codesizzler.info::2345643c-5f63-4112-a59d-d4fb77c40394" providerId="AD" clId="Web-{797D4BE3-2FA6-1A8A-2E5C-9D0FD6900169}" dt="2019-05-02T11:47:43.323" v="53" actId="20577"/>
        <pc:sldMkLst>
          <pc:docMk/>
          <pc:sldMk cId="3922500988" sldId="1763"/>
        </pc:sldMkLst>
        <pc:spChg chg="mod">
          <ac:chgData name="Kishore Chowdary" userId="S::kishorechowdary@codesizzler.info::2345643c-5f63-4112-a59d-d4fb77c40394" providerId="AD" clId="Web-{797D4BE3-2FA6-1A8A-2E5C-9D0FD6900169}" dt="2019-05-02T11:47:43.323" v="53" actId="20577"/>
          <ac:spMkLst>
            <pc:docMk/>
            <pc:sldMk cId="3922500988" sldId="1763"/>
            <ac:spMk id="5" creationId="{8403EE91-D491-9D44-AB31-328AFF39844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F733A1-A8AB-F34F-A503-17604D6F6437}" type="datetimeFigureOut">
              <a:rPr lang="en-US" smtClean="0"/>
              <a:t>5/2/2019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A81591-7B6F-314C-94C4-BB58AF30D7CE}" type="slidenum">
              <a:rPr lang="en-US" smtClean="0"/>
              <a:t>‹#›</a:t>
            </a:fld>
            <a:endParaRPr lang="en-US"/>
          </a:p>
        </p:txBody>
      </p:sp>
    </p:spTree>
    <p:extLst>
      <p:ext uri="{BB962C8B-B14F-4D97-AF65-F5344CB8AC3E}">
        <p14:creationId xmlns:p14="http://schemas.microsoft.com/office/powerpoint/2010/main" val="3986277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Segoe UI" panose="020B0502040204020203" pitchFamily="34" charset="0"/>
              <a:ea typeface="Segoe UI"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557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703263"/>
            <a:ext cx="6257925" cy="3519487"/>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TechEd 2012</a:t>
            </a: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5/2/2019 4:53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48</a:t>
            </a:fld>
            <a:endParaRPr lang="en-US">
              <a:solidFill>
                <a:prstClr val="black"/>
              </a:solidFill>
            </a:endParaRPr>
          </a:p>
        </p:txBody>
      </p:sp>
    </p:spTree>
    <p:extLst>
      <p:ext uri="{BB962C8B-B14F-4D97-AF65-F5344CB8AC3E}">
        <p14:creationId xmlns:p14="http://schemas.microsoft.com/office/powerpoint/2010/main" val="36966016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5/2/2019</a:t>
            </a:fld>
            <a:endParaRPr lang="en-US">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2123573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err="1">
                <a:solidFill>
                  <a:prstClr val="black"/>
                </a:solidFill>
              </a:rPr>
              <a:t>TechEd</a:t>
            </a:r>
            <a:r>
              <a:rPr lang="en-US">
                <a:solidFill>
                  <a:prstClr val="black"/>
                </a:solidFill>
              </a:rPr>
              <a:t> 2012</a:t>
            </a: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5/2/2019 4:53 AM</a:t>
            </a:fld>
            <a:endParaRPr lang="en-US">
              <a:solidFill>
                <a:prstClr val="black"/>
              </a:solidFill>
            </a:endParaRPr>
          </a:p>
        </p:txBody>
      </p:sp>
      <p:sp>
        <p:nvSpPr>
          <p:cNvPr id="6" name="Footer Placeholder 5"/>
          <p:cNvSpPr>
            <a:spLocks noGrp="1"/>
          </p:cNvSpPr>
          <p:nvPr>
            <p:ph type="ftr" sz="quarter" idx="12"/>
          </p:nvPr>
        </p:nvSpPr>
        <p:spPr/>
        <p:txBody>
          <a:bodyPr/>
          <a:lstStyle/>
          <a:p>
            <a:r>
              <a:rPr lang="en-US">
                <a:solidFill>
                  <a:prstClr val="black"/>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a:solidFill>
                  <a:prstClr val="black"/>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prstClr val="black"/>
                </a:solidFill>
                <a:latin typeface="Segoe UI" pitchFamily="34" charset="0"/>
              </a:rPr>
            </a:br>
            <a:r>
              <a:rPr lang="en-US">
                <a:solidFill>
                  <a:prstClr val="black"/>
                </a:solidFill>
                <a:latin typeface="Segoe UI" pitchFamily="34" charset="0"/>
              </a:rPr>
              <a:t>MICROSOFT MAKES NO WARRANTIES, EXPRESS, IMPLIED OR STATUTORY, AS TO THE INFORMATION IN THIS PRESENTATION.</a:t>
            </a:r>
          </a:p>
          <a:p>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51</a:t>
            </a:fld>
            <a:endParaRPr lang="en-US">
              <a:solidFill>
                <a:prstClr val="black"/>
              </a:solidFill>
            </a:endParaRPr>
          </a:p>
        </p:txBody>
      </p:sp>
    </p:spTree>
    <p:extLst>
      <p:ext uri="{BB962C8B-B14F-4D97-AF65-F5344CB8AC3E}">
        <p14:creationId xmlns:p14="http://schemas.microsoft.com/office/powerpoint/2010/main" val="4218808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5/2/2019</a:t>
            </a:fld>
            <a:endParaRPr lang="en-US">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53</a:t>
            </a:fld>
            <a:endParaRPr lang="en-US">
              <a:solidFill>
                <a:prstClr val="black"/>
              </a:solidFill>
            </a:endParaRPr>
          </a:p>
        </p:txBody>
      </p:sp>
    </p:spTree>
    <p:extLst>
      <p:ext uri="{BB962C8B-B14F-4D97-AF65-F5344CB8AC3E}">
        <p14:creationId xmlns:p14="http://schemas.microsoft.com/office/powerpoint/2010/main" val="3616850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err="1">
                <a:solidFill>
                  <a:prstClr val="black"/>
                </a:solidFill>
              </a:rPr>
              <a:t>TechEd</a:t>
            </a:r>
            <a:r>
              <a:rPr lang="en-US">
                <a:solidFill>
                  <a:prstClr val="black"/>
                </a:solidFill>
              </a:rPr>
              <a:t> 2012</a:t>
            </a: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5/2/2019 4:53 AM</a:t>
            </a:fld>
            <a:endParaRPr lang="en-US">
              <a:solidFill>
                <a:prstClr val="black"/>
              </a:solidFill>
            </a:endParaRPr>
          </a:p>
        </p:txBody>
      </p:sp>
      <p:sp>
        <p:nvSpPr>
          <p:cNvPr id="6" name="Footer Placeholder 5"/>
          <p:cNvSpPr>
            <a:spLocks noGrp="1"/>
          </p:cNvSpPr>
          <p:nvPr>
            <p:ph type="ftr" sz="quarter" idx="12"/>
          </p:nvPr>
        </p:nvSpPr>
        <p:spPr/>
        <p:txBody>
          <a:bodyPr/>
          <a:lstStyle/>
          <a:p>
            <a:r>
              <a:rPr lang="en-US">
                <a:solidFill>
                  <a:prstClr val="black"/>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a:solidFill>
                  <a:prstClr val="black"/>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prstClr val="black"/>
                </a:solidFill>
                <a:latin typeface="Segoe UI" pitchFamily="34" charset="0"/>
              </a:rPr>
            </a:br>
            <a:r>
              <a:rPr lang="en-US">
                <a:solidFill>
                  <a:prstClr val="black"/>
                </a:solidFill>
                <a:latin typeface="Segoe UI" pitchFamily="34" charset="0"/>
              </a:rPr>
              <a:t>MICROSOFT MAKES NO WARRANTIES, EXPRESS, IMPLIED OR STATUTORY, AS TO THE INFORMATION IN THIS PRESENTATION.</a:t>
            </a:r>
          </a:p>
          <a:p>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54</a:t>
            </a:fld>
            <a:endParaRPr lang="en-US">
              <a:solidFill>
                <a:prstClr val="black"/>
              </a:solidFill>
            </a:endParaRPr>
          </a:p>
        </p:txBody>
      </p:sp>
    </p:spTree>
    <p:extLst>
      <p:ext uri="{BB962C8B-B14F-4D97-AF65-F5344CB8AC3E}">
        <p14:creationId xmlns:p14="http://schemas.microsoft.com/office/powerpoint/2010/main" val="2630255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err="1">
                <a:solidFill>
                  <a:prstClr val="black"/>
                </a:solidFill>
              </a:rPr>
              <a:t>TechEd</a:t>
            </a:r>
            <a:r>
              <a:rPr lang="en-US">
                <a:solidFill>
                  <a:prstClr val="black"/>
                </a:solidFill>
              </a:rPr>
              <a:t> 2012</a:t>
            </a: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5/2/2019 4:53 AM</a:t>
            </a:fld>
            <a:endParaRPr lang="en-US">
              <a:solidFill>
                <a:prstClr val="black"/>
              </a:solidFill>
            </a:endParaRPr>
          </a:p>
        </p:txBody>
      </p:sp>
      <p:sp>
        <p:nvSpPr>
          <p:cNvPr id="6" name="Footer Placeholder 5"/>
          <p:cNvSpPr>
            <a:spLocks noGrp="1"/>
          </p:cNvSpPr>
          <p:nvPr>
            <p:ph type="ftr" sz="quarter" idx="12"/>
          </p:nvPr>
        </p:nvSpPr>
        <p:spPr/>
        <p:txBody>
          <a:bodyPr/>
          <a:lstStyle/>
          <a:p>
            <a:r>
              <a:rPr lang="en-US">
                <a:solidFill>
                  <a:prstClr val="black"/>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a:solidFill>
                  <a:prstClr val="black"/>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prstClr val="black"/>
                </a:solidFill>
                <a:latin typeface="Segoe UI" pitchFamily="34" charset="0"/>
              </a:rPr>
            </a:br>
            <a:r>
              <a:rPr lang="en-US">
                <a:solidFill>
                  <a:prstClr val="black"/>
                </a:solidFill>
                <a:latin typeface="Segoe UI" pitchFamily="34" charset="0"/>
              </a:rPr>
              <a:t>MICROSOFT MAKES NO WARRANTIES, EXPRESS, IMPLIED OR STATUTORY, AS TO THE INFORMATION IN THIS PRESENTATION.</a:t>
            </a:r>
          </a:p>
          <a:p>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55</a:t>
            </a:fld>
            <a:endParaRPr lang="en-US">
              <a:solidFill>
                <a:prstClr val="black"/>
              </a:solidFill>
            </a:endParaRPr>
          </a:p>
        </p:txBody>
      </p:sp>
    </p:spTree>
    <p:extLst>
      <p:ext uri="{BB962C8B-B14F-4D97-AF65-F5344CB8AC3E}">
        <p14:creationId xmlns:p14="http://schemas.microsoft.com/office/powerpoint/2010/main" val="783038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err="1">
                <a:solidFill>
                  <a:prstClr val="black"/>
                </a:solidFill>
              </a:rPr>
              <a:t>TechEd</a:t>
            </a:r>
            <a:r>
              <a:rPr lang="en-US">
                <a:solidFill>
                  <a:prstClr val="black"/>
                </a:solidFill>
              </a:rPr>
              <a:t> 2012</a:t>
            </a: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5/2/2019 4:53 AM</a:t>
            </a:fld>
            <a:endParaRPr lang="en-US">
              <a:solidFill>
                <a:prstClr val="black"/>
              </a:solidFill>
            </a:endParaRPr>
          </a:p>
        </p:txBody>
      </p:sp>
      <p:sp>
        <p:nvSpPr>
          <p:cNvPr id="6" name="Footer Placeholder 5"/>
          <p:cNvSpPr>
            <a:spLocks noGrp="1"/>
          </p:cNvSpPr>
          <p:nvPr>
            <p:ph type="ftr" sz="quarter" idx="12"/>
          </p:nvPr>
        </p:nvSpPr>
        <p:spPr/>
        <p:txBody>
          <a:bodyPr/>
          <a:lstStyle/>
          <a:p>
            <a:r>
              <a:rPr lang="en-US">
                <a:solidFill>
                  <a:prstClr val="black"/>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a:solidFill>
                  <a:prstClr val="black"/>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prstClr val="black"/>
                </a:solidFill>
                <a:latin typeface="Segoe UI" pitchFamily="34" charset="0"/>
              </a:rPr>
            </a:br>
            <a:r>
              <a:rPr lang="en-US">
                <a:solidFill>
                  <a:prstClr val="black"/>
                </a:solidFill>
                <a:latin typeface="Segoe UI" pitchFamily="34" charset="0"/>
              </a:rPr>
              <a:t>MICROSOFT MAKES NO WARRANTIES, EXPRESS, IMPLIED OR STATUTORY, AS TO THE INFORMATION IN THIS PRESENTATION.</a:t>
            </a:r>
          </a:p>
          <a:p>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56</a:t>
            </a:fld>
            <a:endParaRPr lang="en-US">
              <a:solidFill>
                <a:prstClr val="black"/>
              </a:solidFill>
            </a:endParaRPr>
          </a:p>
        </p:txBody>
      </p:sp>
    </p:spTree>
    <p:extLst>
      <p:ext uri="{BB962C8B-B14F-4D97-AF65-F5344CB8AC3E}">
        <p14:creationId xmlns:p14="http://schemas.microsoft.com/office/powerpoint/2010/main" val="2262566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5/2/2019</a:t>
            </a:fld>
            <a:endParaRPr lang="en-US">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57</a:t>
            </a:fld>
            <a:endParaRPr lang="en-US">
              <a:solidFill>
                <a:prstClr val="black"/>
              </a:solidFill>
            </a:endParaRPr>
          </a:p>
        </p:txBody>
      </p:sp>
    </p:spTree>
    <p:extLst>
      <p:ext uri="{BB962C8B-B14F-4D97-AF65-F5344CB8AC3E}">
        <p14:creationId xmlns:p14="http://schemas.microsoft.com/office/powerpoint/2010/main" val="3821525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5/2/2019</a:t>
            </a:fld>
            <a:endParaRPr lang="en-US">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58</a:t>
            </a:fld>
            <a:endParaRPr lang="en-US">
              <a:solidFill>
                <a:prstClr val="black"/>
              </a:solidFill>
            </a:endParaRPr>
          </a:p>
        </p:txBody>
      </p:sp>
    </p:spTree>
    <p:extLst>
      <p:ext uri="{BB962C8B-B14F-4D97-AF65-F5344CB8AC3E}">
        <p14:creationId xmlns:p14="http://schemas.microsoft.com/office/powerpoint/2010/main" val="16536547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solidFill>
                  <a:prstClr val="black"/>
                </a:solidFill>
              </a:rPr>
              <a:pPr/>
              <a:t>59</a:t>
            </a:fld>
            <a:endParaRPr lang="en-US">
              <a:solidFill>
                <a:prstClr val="black"/>
              </a:solidFill>
            </a:endParaRPr>
          </a:p>
        </p:txBody>
      </p:sp>
    </p:spTree>
    <p:extLst>
      <p:ext uri="{BB962C8B-B14F-4D97-AF65-F5344CB8AC3E}">
        <p14:creationId xmlns:p14="http://schemas.microsoft.com/office/powerpoint/2010/main" val="1602184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5/2/2019</a:t>
            </a:fld>
            <a:endParaRPr lang="en-US">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28453818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FD207A-07DF-40AD-A916-9872E089CE7A}" type="slidenum">
              <a:rPr lang="en-US" smtClean="0">
                <a:solidFill>
                  <a:prstClr val="black"/>
                </a:solidFill>
              </a:rPr>
              <a:pPr/>
              <a:t>60</a:t>
            </a:fld>
            <a:endParaRPr lang="en-US">
              <a:solidFill>
                <a:prstClr val="black"/>
              </a:solidFill>
            </a:endParaRPr>
          </a:p>
        </p:txBody>
      </p:sp>
    </p:spTree>
    <p:extLst>
      <p:ext uri="{BB962C8B-B14F-4D97-AF65-F5344CB8AC3E}">
        <p14:creationId xmlns:p14="http://schemas.microsoft.com/office/powerpoint/2010/main" val="3618317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5/2/2019</a:t>
            </a:fld>
            <a:endParaRPr lang="en-US">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1527063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5/2/2019</a:t>
            </a:fld>
            <a:endParaRPr lang="en-US">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344823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5/2/2019</a:t>
            </a:fld>
            <a:endParaRPr lang="en-US">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1589614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5/2/2019</a:t>
            </a:fld>
            <a:endParaRPr lang="en-US">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74268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5/2/2019</a:t>
            </a:fld>
            <a:endParaRPr lang="en-US">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3851384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5/2/2019</a:t>
            </a:fld>
            <a:endParaRPr lang="en-US">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2650517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703263"/>
            <a:ext cx="6257925" cy="3519487"/>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TechEd 2012</a:t>
            </a: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5/2/2019 4:53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3219784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1FD50-8CED-0347-828B-E251BE17F2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DF4F28-354D-9344-9C0B-DFD53F7289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C1FB647-1A2E-F346-AB79-30F524E718D9}"/>
              </a:ext>
            </a:extLst>
          </p:cNvPr>
          <p:cNvSpPr>
            <a:spLocks noGrp="1"/>
          </p:cNvSpPr>
          <p:nvPr>
            <p:ph type="dt" sz="half" idx="10"/>
          </p:nvPr>
        </p:nvSpPr>
        <p:spPr/>
        <p:txBody>
          <a:bodyPr/>
          <a:lstStyle/>
          <a:p>
            <a:fld id="{233BA6CA-2862-B34E-B21A-D852F94E20CF}" type="datetimeFigureOut">
              <a:rPr lang="en-US" smtClean="0"/>
              <a:t>5/2/2019</a:t>
            </a:fld>
            <a:endParaRPr lang="en-US"/>
          </a:p>
        </p:txBody>
      </p:sp>
      <p:sp>
        <p:nvSpPr>
          <p:cNvPr id="5" name="Footer Placeholder 4">
            <a:extLst>
              <a:ext uri="{FF2B5EF4-FFF2-40B4-BE49-F238E27FC236}">
                <a16:creationId xmlns:a16="http://schemas.microsoft.com/office/drawing/2014/main" id="{F2F66B92-2A1E-094E-B0CF-DEFA8C9C24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C52A00-39BD-6449-8D8E-FBE729C03BE4}"/>
              </a:ext>
            </a:extLst>
          </p:cNvPr>
          <p:cNvSpPr>
            <a:spLocks noGrp="1"/>
          </p:cNvSpPr>
          <p:nvPr>
            <p:ph type="sldNum" sz="quarter" idx="12"/>
          </p:nvPr>
        </p:nvSpPr>
        <p:spPr/>
        <p:txBody>
          <a:bodyPr/>
          <a:lstStyle/>
          <a:p>
            <a:fld id="{418E6C39-AF33-0C4B-85DA-BA93D25E236D}" type="slidenum">
              <a:rPr lang="en-US" smtClean="0"/>
              <a:t>‹#›</a:t>
            </a:fld>
            <a:endParaRPr lang="en-US"/>
          </a:p>
        </p:txBody>
      </p:sp>
    </p:spTree>
    <p:extLst>
      <p:ext uri="{BB962C8B-B14F-4D97-AF65-F5344CB8AC3E}">
        <p14:creationId xmlns:p14="http://schemas.microsoft.com/office/powerpoint/2010/main" val="4157754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4BE5-2C06-2E4F-B92B-9BB9E479543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BC3A44-942B-8748-A1EB-B86C89DFB03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A106D0-1E0E-3D40-A076-8E1051B2ECF8}"/>
              </a:ext>
            </a:extLst>
          </p:cNvPr>
          <p:cNvSpPr>
            <a:spLocks noGrp="1"/>
          </p:cNvSpPr>
          <p:nvPr>
            <p:ph type="dt" sz="half" idx="10"/>
          </p:nvPr>
        </p:nvSpPr>
        <p:spPr/>
        <p:txBody>
          <a:bodyPr/>
          <a:lstStyle/>
          <a:p>
            <a:fld id="{233BA6CA-2862-B34E-B21A-D852F94E20CF}" type="datetimeFigureOut">
              <a:rPr lang="en-US" smtClean="0"/>
              <a:t>5/2/2019</a:t>
            </a:fld>
            <a:endParaRPr lang="en-US"/>
          </a:p>
        </p:txBody>
      </p:sp>
      <p:sp>
        <p:nvSpPr>
          <p:cNvPr id="5" name="Footer Placeholder 4">
            <a:extLst>
              <a:ext uri="{FF2B5EF4-FFF2-40B4-BE49-F238E27FC236}">
                <a16:creationId xmlns:a16="http://schemas.microsoft.com/office/drawing/2014/main" id="{B5FA4E29-414E-F148-9EDB-585C0427A3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4C60E-E642-3345-8A90-46610AC7D37F}"/>
              </a:ext>
            </a:extLst>
          </p:cNvPr>
          <p:cNvSpPr>
            <a:spLocks noGrp="1"/>
          </p:cNvSpPr>
          <p:nvPr>
            <p:ph type="sldNum" sz="quarter" idx="12"/>
          </p:nvPr>
        </p:nvSpPr>
        <p:spPr/>
        <p:txBody>
          <a:bodyPr/>
          <a:lstStyle/>
          <a:p>
            <a:fld id="{418E6C39-AF33-0C4B-85DA-BA93D25E236D}" type="slidenum">
              <a:rPr lang="en-US" smtClean="0"/>
              <a:t>‹#›</a:t>
            </a:fld>
            <a:endParaRPr lang="en-US"/>
          </a:p>
        </p:txBody>
      </p:sp>
    </p:spTree>
    <p:extLst>
      <p:ext uri="{BB962C8B-B14F-4D97-AF65-F5344CB8AC3E}">
        <p14:creationId xmlns:p14="http://schemas.microsoft.com/office/powerpoint/2010/main" val="2956915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5B3E7C-FFD7-8B41-91E9-DEE3D365F2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554DE3-9A9A-1445-AA1F-9ADE207C510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14D7C8-2F70-7C46-887D-C3BFA28F3052}"/>
              </a:ext>
            </a:extLst>
          </p:cNvPr>
          <p:cNvSpPr>
            <a:spLocks noGrp="1"/>
          </p:cNvSpPr>
          <p:nvPr>
            <p:ph type="dt" sz="half" idx="10"/>
          </p:nvPr>
        </p:nvSpPr>
        <p:spPr/>
        <p:txBody>
          <a:bodyPr/>
          <a:lstStyle/>
          <a:p>
            <a:fld id="{233BA6CA-2862-B34E-B21A-D852F94E20CF}" type="datetimeFigureOut">
              <a:rPr lang="en-US" smtClean="0"/>
              <a:t>5/2/2019</a:t>
            </a:fld>
            <a:endParaRPr lang="en-US"/>
          </a:p>
        </p:txBody>
      </p:sp>
      <p:sp>
        <p:nvSpPr>
          <p:cNvPr id="5" name="Footer Placeholder 4">
            <a:extLst>
              <a:ext uri="{FF2B5EF4-FFF2-40B4-BE49-F238E27FC236}">
                <a16:creationId xmlns:a16="http://schemas.microsoft.com/office/drawing/2014/main" id="{CA94F3CD-2E48-4141-99A3-A7FC44924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D973AC-B492-6341-8CFD-1D4E6B138FDE}"/>
              </a:ext>
            </a:extLst>
          </p:cNvPr>
          <p:cNvSpPr>
            <a:spLocks noGrp="1"/>
          </p:cNvSpPr>
          <p:nvPr>
            <p:ph type="sldNum" sz="quarter" idx="12"/>
          </p:nvPr>
        </p:nvSpPr>
        <p:spPr/>
        <p:txBody>
          <a:bodyPr/>
          <a:lstStyle/>
          <a:p>
            <a:fld id="{418E6C39-AF33-0C4B-85DA-BA93D25E236D}" type="slidenum">
              <a:rPr lang="en-US" smtClean="0"/>
              <a:t>‹#›</a:t>
            </a:fld>
            <a:endParaRPr lang="en-US"/>
          </a:p>
        </p:txBody>
      </p:sp>
    </p:spTree>
    <p:extLst>
      <p:ext uri="{BB962C8B-B14F-4D97-AF65-F5344CB8AC3E}">
        <p14:creationId xmlns:p14="http://schemas.microsoft.com/office/powerpoint/2010/main" val="3176801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t="-1"/>
          <a:stretch/>
        </p:blipFill>
        <p:spPr>
          <a:xfrm>
            <a:off x="-7199" y="1"/>
            <a:ext cx="12199200" cy="5162399"/>
          </a:xfrm>
          <a:prstGeom prst="rect">
            <a:avLst/>
          </a:prstGeom>
        </p:spPr>
      </p:pic>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828315" y="6029312"/>
            <a:ext cx="1673267" cy="368686"/>
          </a:xfrm>
          <a:prstGeom prst="rect">
            <a:avLst/>
          </a:prstGeom>
        </p:spPr>
      </p:pic>
      <p:sp>
        <p:nvSpPr>
          <p:cNvPr id="8"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a:t>Presentation title</a:t>
            </a:r>
          </a:p>
        </p:txBody>
      </p:sp>
      <p:sp>
        <p:nvSpPr>
          <p:cNvPr id="10" name="Text Placeholder 2"/>
          <p:cNvSpPr>
            <a:spLocks noGrp="1"/>
          </p:cNvSpPr>
          <p:nvPr>
            <p:ph type="body" sz="quarter" idx="14" hasCustomPrompt="1"/>
          </p:nvPr>
        </p:nvSpPr>
        <p:spPr bwMode="auto">
          <a:xfrm>
            <a:off x="267683" y="3877258"/>
            <a:ext cx="6276530"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38586674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037262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477099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150602" tIns="120481" rIns="150602" bIns="120481"/>
          <a:lstStyle/>
          <a:p>
            <a:r>
              <a:rPr lang="en-US"/>
              <a:t>Click to edit master title style</a:t>
            </a:r>
          </a:p>
        </p:txBody>
      </p:sp>
      <p:sp>
        <p:nvSpPr>
          <p:cNvPr id="5" name="Text Placeholder 4"/>
          <p:cNvSpPr>
            <a:spLocks noGrp="1"/>
          </p:cNvSpPr>
          <p:nvPr>
            <p:ph type="body" sz="quarter" idx="10"/>
          </p:nvPr>
        </p:nvSpPr>
        <p:spPr>
          <a:xfrm>
            <a:off x="269240" y="1635898"/>
            <a:ext cx="11653523" cy="2242313"/>
          </a:xfrm>
          <a:prstGeom prst="rect">
            <a:avLst/>
          </a:prstGeom>
        </p:spPr>
        <p:txBody>
          <a:bodyPr lIns="150602" tIns="120481" rIns="150602" bIns="12048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78808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7966"/>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815064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7966"/>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55991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7966"/>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484054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246FC-05A1-EC4E-8DD2-28CB04EC9D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7C794C-2A91-604A-83A3-A302A4E327B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348647-2433-3F47-9AD1-F93699F5EE2C}"/>
              </a:ext>
            </a:extLst>
          </p:cNvPr>
          <p:cNvSpPr>
            <a:spLocks noGrp="1"/>
          </p:cNvSpPr>
          <p:nvPr>
            <p:ph type="dt" sz="half" idx="10"/>
          </p:nvPr>
        </p:nvSpPr>
        <p:spPr/>
        <p:txBody>
          <a:bodyPr/>
          <a:lstStyle/>
          <a:p>
            <a:fld id="{233BA6CA-2862-B34E-B21A-D852F94E20CF}" type="datetimeFigureOut">
              <a:rPr lang="en-US" smtClean="0"/>
              <a:t>5/2/2019</a:t>
            </a:fld>
            <a:endParaRPr lang="en-US"/>
          </a:p>
        </p:txBody>
      </p:sp>
      <p:sp>
        <p:nvSpPr>
          <p:cNvPr id="5" name="Footer Placeholder 4">
            <a:extLst>
              <a:ext uri="{FF2B5EF4-FFF2-40B4-BE49-F238E27FC236}">
                <a16:creationId xmlns:a16="http://schemas.microsoft.com/office/drawing/2014/main" id="{38ECCAEF-5B28-FE4D-9D4C-B3F5DCFCEA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AFDD7A-FBD4-FC4F-B07D-0E7FDE543779}"/>
              </a:ext>
            </a:extLst>
          </p:cNvPr>
          <p:cNvSpPr>
            <a:spLocks noGrp="1"/>
          </p:cNvSpPr>
          <p:nvPr>
            <p:ph type="sldNum" sz="quarter" idx="12"/>
          </p:nvPr>
        </p:nvSpPr>
        <p:spPr/>
        <p:txBody>
          <a:bodyPr/>
          <a:lstStyle/>
          <a:p>
            <a:fld id="{418E6C39-AF33-0C4B-85DA-BA93D25E236D}" type="slidenum">
              <a:rPr lang="en-US" smtClean="0"/>
              <a:t>‹#›</a:t>
            </a:fld>
            <a:endParaRPr lang="en-US"/>
          </a:p>
        </p:txBody>
      </p:sp>
    </p:spTree>
    <p:extLst>
      <p:ext uri="{BB962C8B-B14F-4D97-AF65-F5344CB8AC3E}">
        <p14:creationId xmlns:p14="http://schemas.microsoft.com/office/powerpoint/2010/main" val="2418883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F4535-7BA5-3D48-B927-149FC53F20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22888-A91E-8941-85EB-094A270144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CD11A1E-6647-124B-9BF2-B4B9D881AA58}"/>
              </a:ext>
            </a:extLst>
          </p:cNvPr>
          <p:cNvSpPr>
            <a:spLocks noGrp="1"/>
          </p:cNvSpPr>
          <p:nvPr>
            <p:ph type="dt" sz="half" idx="10"/>
          </p:nvPr>
        </p:nvSpPr>
        <p:spPr/>
        <p:txBody>
          <a:bodyPr/>
          <a:lstStyle/>
          <a:p>
            <a:fld id="{233BA6CA-2862-B34E-B21A-D852F94E20CF}" type="datetimeFigureOut">
              <a:rPr lang="en-US" smtClean="0"/>
              <a:t>5/2/2019</a:t>
            </a:fld>
            <a:endParaRPr lang="en-US"/>
          </a:p>
        </p:txBody>
      </p:sp>
      <p:sp>
        <p:nvSpPr>
          <p:cNvPr id="5" name="Footer Placeholder 4">
            <a:extLst>
              <a:ext uri="{FF2B5EF4-FFF2-40B4-BE49-F238E27FC236}">
                <a16:creationId xmlns:a16="http://schemas.microsoft.com/office/drawing/2014/main" id="{5D1F413E-0923-7D40-947D-B9BF1DBFCA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3F2AD1-534F-AD4C-A973-99BACFF69AF2}"/>
              </a:ext>
            </a:extLst>
          </p:cNvPr>
          <p:cNvSpPr>
            <a:spLocks noGrp="1"/>
          </p:cNvSpPr>
          <p:nvPr>
            <p:ph type="sldNum" sz="quarter" idx="12"/>
          </p:nvPr>
        </p:nvSpPr>
        <p:spPr/>
        <p:txBody>
          <a:bodyPr/>
          <a:lstStyle/>
          <a:p>
            <a:fld id="{418E6C39-AF33-0C4B-85DA-BA93D25E236D}" type="slidenum">
              <a:rPr lang="en-US" smtClean="0"/>
              <a:t>‹#›</a:t>
            </a:fld>
            <a:endParaRPr lang="en-US"/>
          </a:p>
        </p:txBody>
      </p:sp>
    </p:spTree>
    <p:extLst>
      <p:ext uri="{BB962C8B-B14F-4D97-AF65-F5344CB8AC3E}">
        <p14:creationId xmlns:p14="http://schemas.microsoft.com/office/powerpoint/2010/main" val="1027599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93553-720B-7D43-B51A-F60B08D98E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C1FCE6-6415-6146-9AAA-EDA95B988E7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DFB7DE-61E4-B74A-9077-621CB38254E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B79D7A-7B7D-BD48-B241-7B8537C27239}"/>
              </a:ext>
            </a:extLst>
          </p:cNvPr>
          <p:cNvSpPr>
            <a:spLocks noGrp="1"/>
          </p:cNvSpPr>
          <p:nvPr>
            <p:ph type="dt" sz="half" idx="10"/>
          </p:nvPr>
        </p:nvSpPr>
        <p:spPr/>
        <p:txBody>
          <a:bodyPr/>
          <a:lstStyle/>
          <a:p>
            <a:fld id="{233BA6CA-2862-B34E-B21A-D852F94E20CF}" type="datetimeFigureOut">
              <a:rPr lang="en-US" smtClean="0"/>
              <a:t>5/2/2019</a:t>
            </a:fld>
            <a:endParaRPr lang="en-US"/>
          </a:p>
        </p:txBody>
      </p:sp>
      <p:sp>
        <p:nvSpPr>
          <p:cNvPr id="6" name="Footer Placeholder 5">
            <a:extLst>
              <a:ext uri="{FF2B5EF4-FFF2-40B4-BE49-F238E27FC236}">
                <a16:creationId xmlns:a16="http://schemas.microsoft.com/office/drawing/2014/main" id="{04ED2D76-B202-3B43-BD38-558397CC63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9AA50E-492F-A648-9701-409C6F867C38}"/>
              </a:ext>
            </a:extLst>
          </p:cNvPr>
          <p:cNvSpPr>
            <a:spLocks noGrp="1"/>
          </p:cNvSpPr>
          <p:nvPr>
            <p:ph type="sldNum" sz="quarter" idx="12"/>
          </p:nvPr>
        </p:nvSpPr>
        <p:spPr/>
        <p:txBody>
          <a:bodyPr/>
          <a:lstStyle/>
          <a:p>
            <a:fld id="{418E6C39-AF33-0C4B-85DA-BA93D25E236D}" type="slidenum">
              <a:rPr lang="en-US" smtClean="0"/>
              <a:t>‹#›</a:t>
            </a:fld>
            <a:endParaRPr lang="en-US"/>
          </a:p>
        </p:txBody>
      </p:sp>
    </p:spTree>
    <p:extLst>
      <p:ext uri="{BB962C8B-B14F-4D97-AF65-F5344CB8AC3E}">
        <p14:creationId xmlns:p14="http://schemas.microsoft.com/office/powerpoint/2010/main" val="2408402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C662C-149F-B447-8AB2-7C019ABE6C8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1E55894-C274-9445-86BA-6A84F360FE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8B4CC7D-B843-9945-B206-717363FE42A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18613B4-3EDC-AE44-854C-CB6E1BA88B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C316022-AE5D-7140-9BF4-8971161DB55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0049AD-DC58-3A4D-A8B0-26224191330B}"/>
              </a:ext>
            </a:extLst>
          </p:cNvPr>
          <p:cNvSpPr>
            <a:spLocks noGrp="1"/>
          </p:cNvSpPr>
          <p:nvPr>
            <p:ph type="dt" sz="half" idx="10"/>
          </p:nvPr>
        </p:nvSpPr>
        <p:spPr/>
        <p:txBody>
          <a:bodyPr/>
          <a:lstStyle/>
          <a:p>
            <a:fld id="{233BA6CA-2862-B34E-B21A-D852F94E20CF}" type="datetimeFigureOut">
              <a:rPr lang="en-US" smtClean="0"/>
              <a:t>5/2/2019</a:t>
            </a:fld>
            <a:endParaRPr lang="en-US"/>
          </a:p>
        </p:txBody>
      </p:sp>
      <p:sp>
        <p:nvSpPr>
          <p:cNvPr id="8" name="Footer Placeholder 7">
            <a:extLst>
              <a:ext uri="{FF2B5EF4-FFF2-40B4-BE49-F238E27FC236}">
                <a16:creationId xmlns:a16="http://schemas.microsoft.com/office/drawing/2014/main" id="{D1B1A5A6-90AB-B74E-9D96-C5A91BCAB77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61AFB08-D7D5-8840-8CF6-054D71098E78}"/>
              </a:ext>
            </a:extLst>
          </p:cNvPr>
          <p:cNvSpPr>
            <a:spLocks noGrp="1"/>
          </p:cNvSpPr>
          <p:nvPr>
            <p:ph type="sldNum" sz="quarter" idx="12"/>
          </p:nvPr>
        </p:nvSpPr>
        <p:spPr/>
        <p:txBody>
          <a:bodyPr/>
          <a:lstStyle/>
          <a:p>
            <a:fld id="{418E6C39-AF33-0C4B-85DA-BA93D25E236D}" type="slidenum">
              <a:rPr lang="en-US" smtClean="0"/>
              <a:t>‹#›</a:t>
            </a:fld>
            <a:endParaRPr lang="en-US"/>
          </a:p>
        </p:txBody>
      </p:sp>
    </p:spTree>
    <p:extLst>
      <p:ext uri="{BB962C8B-B14F-4D97-AF65-F5344CB8AC3E}">
        <p14:creationId xmlns:p14="http://schemas.microsoft.com/office/powerpoint/2010/main" val="636675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B29E2-FCF4-D947-BE10-EBB62E093C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74E57F7-06ED-034D-A247-DDE60E40527F}"/>
              </a:ext>
            </a:extLst>
          </p:cNvPr>
          <p:cNvSpPr>
            <a:spLocks noGrp="1"/>
          </p:cNvSpPr>
          <p:nvPr>
            <p:ph type="dt" sz="half" idx="10"/>
          </p:nvPr>
        </p:nvSpPr>
        <p:spPr/>
        <p:txBody>
          <a:bodyPr/>
          <a:lstStyle/>
          <a:p>
            <a:fld id="{233BA6CA-2862-B34E-B21A-D852F94E20CF}" type="datetimeFigureOut">
              <a:rPr lang="en-US" smtClean="0"/>
              <a:t>5/2/2019</a:t>
            </a:fld>
            <a:endParaRPr lang="en-US"/>
          </a:p>
        </p:txBody>
      </p:sp>
      <p:sp>
        <p:nvSpPr>
          <p:cNvPr id="4" name="Footer Placeholder 3">
            <a:extLst>
              <a:ext uri="{FF2B5EF4-FFF2-40B4-BE49-F238E27FC236}">
                <a16:creationId xmlns:a16="http://schemas.microsoft.com/office/drawing/2014/main" id="{34DFC3F4-F0FC-AA4C-9B0B-A1A6F92B73C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7BF9C3-37FA-9C40-92BD-CC70FF3398FE}"/>
              </a:ext>
            </a:extLst>
          </p:cNvPr>
          <p:cNvSpPr>
            <a:spLocks noGrp="1"/>
          </p:cNvSpPr>
          <p:nvPr>
            <p:ph type="sldNum" sz="quarter" idx="12"/>
          </p:nvPr>
        </p:nvSpPr>
        <p:spPr/>
        <p:txBody>
          <a:bodyPr/>
          <a:lstStyle/>
          <a:p>
            <a:fld id="{418E6C39-AF33-0C4B-85DA-BA93D25E236D}" type="slidenum">
              <a:rPr lang="en-US" smtClean="0"/>
              <a:t>‹#›</a:t>
            </a:fld>
            <a:endParaRPr lang="en-US"/>
          </a:p>
        </p:txBody>
      </p:sp>
    </p:spTree>
    <p:extLst>
      <p:ext uri="{BB962C8B-B14F-4D97-AF65-F5344CB8AC3E}">
        <p14:creationId xmlns:p14="http://schemas.microsoft.com/office/powerpoint/2010/main" val="278173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D4311D-B3BC-5B4A-8B87-D48980117F55}"/>
              </a:ext>
            </a:extLst>
          </p:cNvPr>
          <p:cNvSpPr>
            <a:spLocks noGrp="1"/>
          </p:cNvSpPr>
          <p:nvPr>
            <p:ph type="dt" sz="half" idx="10"/>
          </p:nvPr>
        </p:nvSpPr>
        <p:spPr/>
        <p:txBody>
          <a:bodyPr/>
          <a:lstStyle/>
          <a:p>
            <a:fld id="{233BA6CA-2862-B34E-B21A-D852F94E20CF}" type="datetimeFigureOut">
              <a:rPr lang="en-US" smtClean="0"/>
              <a:t>5/2/2019</a:t>
            </a:fld>
            <a:endParaRPr lang="en-US"/>
          </a:p>
        </p:txBody>
      </p:sp>
      <p:sp>
        <p:nvSpPr>
          <p:cNvPr id="3" name="Footer Placeholder 2">
            <a:extLst>
              <a:ext uri="{FF2B5EF4-FFF2-40B4-BE49-F238E27FC236}">
                <a16:creationId xmlns:a16="http://schemas.microsoft.com/office/drawing/2014/main" id="{BD52E763-B2CC-C340-ADA1-D4E1B92621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EF4520-E1C6-4C4A-B131-5CB1F729B0B8}"/>
              </a:ext>
            </a:extLst>
          </p:cNvPr>
          <p:cNvSpPr>
            <a:spLocks noGrp="1"/>
          </p:cNvSpPr>
          <p:nvPr>
            <p:ph type="sldNum" sz="quarter" idx="12"/>
          </p:nvPr>
        </p:nvSpPr>
        <p:spPr/>
        <p:txBody>
          <a:bodyPr/>
          <a:lstStyle/>
          <a:p>
            <a:fld id="{418E6C39-AF33-0C4B-85DA-BA93D25E236D}" type="slidenum">
              <a:rPr lang="en-US" smtClean="0"/>
              <a:t>‹#›</a:t>
            </a:fld>
            <a:endParaRPr lang="en-US"/>
          </a:p>
        </p:txBody>
      </p:sp>
    </p:spTree>
    <p:extLst>
      <p:ext uri="{BB962C8B-B14F-4D97-AF65-F5344CB8AC3E}">
        <p14:creationId xmlns:p14="http://schemas.microsoft.com/office/powerpoint/2010/main" val="3171423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B63CE-4E66-EB4E-9934-AD9F2C1F6C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B7A82C2-C3B1-F641-B68A-E705CBC251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80D6ED4-2302-824C-8DAE-98813D9CA8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7C5934E-7389-394E-AA6A-83BE6CB4EE95}"/>
              </a:ext>
            </a:extLst>
          </p:cNvPr>
          <p:cNvSpPr>
            <a:spLocks noGrp="1"/>
          </p:cNvSpPr>
          <p:nvPr>
            <p:ph type="dt" sz="half" idx="10"/>
          </p:nvPr>
        </p:nvSpPr>
        <p:spPr/>
        <p:txBody>
          <a:bodyPr/>
          <a:lstStyle/>
          <a:p>
            <a:fld id="{233BA6CA-2862-B34E-B21A-D852F94E20CF}" type="datetimeFigureOut">
              <a:rPr lang="en-US" smtClean="0"/>
              <a:t>5/2/2019</a:t>
            </a:fld>
            <a:endParaRPr lang="en-US"/>
          </a:p>
        </p:txBody>
      </p:sp>
      <p:sp>
        <p:nvSpPr>
          <p:cNvPr id="6" name="Footer Placeholder 5">
            <a:extLst>
              <a:ext uri="{FF2B5EF4-FFF2-40B4-BE49-F238E27FC236}">
                <a16:creationId xmlns:a16="http://schemas.microsoft.com/office/drawing/2014/main" id="{395CC3F3-9438-894E-9F1C-CBD38C1A90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6D9ECB-5D25-5843-9951-C3245A1D88C8}"/>
              </a:ext>
            </a:extLst>
          </p:cNvPr>
          <p:cNvSpPr>
            <a:spLocks noGrp="1"/>
          </p:cNvSpPr>
          <p:nvPr>
            <p:ph type="sldNum" sz="quarter" idx="12"/>
          </p:nvPr>
        </p:nvSpPr>
        <p:spPr/>
        <p:txBody>
          <a:bodyPr/>
          <a:lstStyle/>
          <a:p>
            <a:fld id="{418E6C39-AF33-0C4B-85DA-BA93D25E236D}" type="slidenum">
              <a:rPr lang="en-US" smtClean="0"/>
              <a:t>‹#›</a:t>
            </a:fld>
            <a:endParaRPr lang="en-US"/>
          </a:p>
        </p:txBody>
      </p:sp>
    </p:spTree>
    <p:extLst>
      <p:ext uri="{BB962C8B-B14F-4D97-AF65-F5344CB8AC3E}">
        <p14:creationId xmlns:p14="http://schemas.microsoft.com/office/powerpoint/2010/main" val="3010084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580C2-D2A9-D64A-A8F2-440AA5BDE5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CF14C09-E960-1B49-BB24-751059E696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DBC7B9B-C20C-7242-87B2-7857C2F174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C8BD11F-2382-BB41-87B7-BD2EA5E010F3}"/>
              </a:ext>
            </a:extLst>
          </p:cNvPr>
          <p:cNvSpPr>
            <a:spLocks noGrp="1"/>
          </p:cNvSpPr>
          <p:nvPr>
            <p:ph type="dt" sz="half" idx="10"/>
          </p:nvPr>
        </p:nvSpPr>
        <p:spPr/>
        <p:txBody>
          <a:bodyPr/>
          <a:lstStyle/>
          <a:p>
            <a:fld id="{233BA6CA-2862-B34E-B21A-D852F94E20CF}" type="datetimeFigureOut">
              <a:rPr lang="en-US" smtClean="0"/>
              <a:t>5/2/2019</a:t>
            </a:fld>
            <a:endParaRPr lang="en-US"/>
          </a:p>
        </p:txBody>
      </p:sp>
      <p:sp>
        <p:nvSpPr>
          <p:cNvPr id="6" name="Footer Placeholder 5">
            <a:extLst>
              <a:ext uri="{FF2B5EF4-FFF2-40B4-BE49-F238E27FC236}">
                <a16:creationId xmlns:a16="http://schemas.microsoft.com/office/drawing/2014/main" id="{550C96EF-C267-804F-9844-F700061209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8C7B70-9574-9047-A952-6DB1DB7977EB}"/>
              </a:ext>
            </a:extLst>
          </p:cNvPr>
          <p:cNvSpPr>
            <a:spLocks noGrp="1"/>
          </p:cNvSpPr>
          <p:nvPr>
            <p:ph type="sldNum" sz="quarter" idx="12"/>
          </p:nvPr>
        </p:nvSpPr>
        <p:spPr/>
        <p:txBody>
          <a:bodyPr/>
          <a:lstStyle/>
          <a:p>
            <a:fld id="{418E6C39-AF33-0C4B-85DA-BA93D25E236D}" type="slidenum">
              <a:rPr lang="en-US" smtClean="0"/>
              <a:t>‹#›</a:t>
            </a:fld>
            <a:endParaRPr lang="en-US"/>
          </a:p>
        </p:txBody>
      </p:sp>
    </p:spTree>
    <p:extLst>
      <p:ext uri="{BB962C8B-B14F-4D97-AF65-F5344CB8AC3E}">
        <p14:creationId xmlns:p14="http://schemas.microsoft.com/office/powerpoint/2010/main" val="4070372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50B558-3EF5-294D-B956-F5E98E0E48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1DEC542-945C-4443-A32A-012F265371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59F9DD-D5B6-D742-8674-64FC8E9A35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3BA6CA-2862-B34E-B21A-D852F94E20CF}" type="datetimeFigureOut">
              <a:rPr lang="en-US" smtClean="0"/>
              <a:t>5/2/2019</a:t>
            </a:fld>
            <a:endParaRPr lang="en-US"/>
          </a:p>
        </p:txBody>
      </p:sp>
      <p:sp>
        <p:nvSpPr>
          <p:cNvPr id="5" name="Footer Placeholder 4">
            <a:extLst>
              <a:ext uri="{FF2B5EF4-FFF2-40B4-BE49-F238E27FC236}">
                <a16:creationId xmlns:a16="http://schemas.microsoft.com/office/drawing/2014/main" id="{A8D3DD31-B70F-2844-B0CA-FC63D326E0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9B704A-79E4-E747-8361-6C35F53008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8E6C39-AF33-0C4B-85DA-BA93D25E236D}" type="slidenum">
              <a:rPr lang="en-US" smtClean="0"/>
              <a:t>‹#›</a:t>
            </a:fld>
            <a:endParaRPr lang="en-US"/>
          </a:p>
        </p:txBody>
      </p:sp>
    </p:spTree>
    <p:extLst>
      <p:ext uri="{BB962C8B-B14F-4D97-AF65-F5344CB8AC3E}">
        <p14:creationId xmlns:p14="http://schemas.microsoft.com/office/powerpoint/2010/main" val="9438759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Rectangle 3"/>
          <p:cNvSpPr/>
          <p:nvPr/>
        </p:nvSpPr>
        <p:spPr bwMode="auto">
          <a:xfrm>
            <a:off x="864" y="1631852"/>
            <a:ext cx="6277260" cy="5225663"/>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214" y="1631852"/>
            <a:ext cx="6274911" cy="3526917"/>
          </a:xfrm>
        </p:spPr>
        <p:txBody>
          <a:bodyPr/>
          <a:lstStyle/>
          <a:p>
            <a:pPr algn="ctr"/>
            <a:br>
              <a:rPr lang="en-US"/>
            </a:br>
            <a:br>
              <a:rPr lang="en-US"/>
            </a:br>
            <a:r>
              <a:rPr lang="en-US"/>
              <a:t>Azure Data Services</a:t>
            </a:r>
          </a:p>
        </p:txBody>
      </p:sp>
      <p:sp>
        <p:nvSpPr>
          <p:cNvPr id="7" name="Text Placeholder 6"/>
          <p:cNvSpPr>
            <a:spLocks noGrp="1"/>
          </p:cNvSpPr>
          <p:nvPr>
            <p:ph type="body" sz="quarter" idx="14"/>
          </p:nvPr>
        </p:nvSpPr>
        <p:spPr>
          <a:xfrm>
            <a:off x="1594" y="5158750"/>
            <a:ext cx="6276530" cy="1698765"/>
          </a:xfrm>
        </p:spPr>
        <p:txBody>
          <a:bodyPr/>
          <a:lstStyle/>
          <a:p>
            <a:pPr algn="ctr"/>
            <a:r>
              <a:rPr lang="en-US" b="1"/>
              <a:t>Abdul Rasheed </a:t>
            </a:r>
            <a:r>
              <a:rPr lang="en-US" b="1" err="1"/>
              <a:t>Feroz</a:t>
            </a:r>
            <a:r>
              <a:rPr lang="en-US" b="1"/>
              <a:t> Khan</a:t>
            </a:r>
          </a:p>
          <a:p>
            <a:pPr algn="ctr"/>
            <a:r>
              <a:rPr lang="en-US"/>
              <a:t>Microsoft MVP – Azure</a:t>
            </a:r>
          </a:p>
          <a:p>
            <a:pPr algn="ctr"/>
            <a:r>
              <a:rPr lang="en-US"/>
              <a:t>Microsoft Certified Trainer</a:t>
            </a:r>
          </a:p>
        </p:txBody>
      </p:sp>
      <p:sp>
        <p:nvSpPr>
          <p:cNvPr id="2" name="TextBox 1"/>
          <p:cNvSpPr txBox="1"/>
          <p:nvPr/>
        </p:nvSpPr>
        <p:spPr>
          <a:xfrm>
            <a:off x="636348" y="2894651"/>
            <a:ext cx="369345" cy="634443"/>
          </a:xfrm>
          <a:prstGeom prst="rect">
            <a:avLst/>
          </a:prstGeom>
          <a:noFill/>
        </p:spPr>
        <p:txBody>
          <a:bodyPr wrap="non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1379133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1" name="Rectangle 20"/>
          <p:cNvSpPr/>
          <p:nvPr/>
        </p:nvSpPr>
        <p:spPr bwMode="auto">
          <a:xfrm>
            <a:off x="7515339" y="2125201"/>
            <a:ext cx="3361593" cy="85558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a:solidFill>
                  <a:schemeClr val="bg1"/>
                </a:solidFill>
                <a:ea typeface="Segoe UI" pitchFamily="34" charset="0"/>
                <a:cs typeface="Segoe UI" pitchFamily="34" charset="0"/>
              </a:rPr>
              <a:t>Self-managed and Familiar</a:t>
            </a:r>
          </a:p>
        </p:txBody>
      </p:sp>
      <p:sp>
        <p:nvSpPr>
          <p:cNvPr id="22" name="Rectangle 21"/>
          <p:cNvSpPr/>
          <p:nvPr/>
        </p:nvSpPr>
        <p:spPr bwMode="auto">
          <a:xfrm>
            <a:off x="4078170" y="2125201"/>
            <a:ext cx="3332023" cy="85558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a:solidFill>
                  <a:schemeClr val="bg1"/>
                </a:solidFill>
                <a:ea typeface="Segoe UI" pitchFamily="34" charset="0"/>
                <a:cs typeface="Segoe UI" pitchFamily="34" charset="0"/>
              </a:rPr>
              <a:t>Business Continuity and Data Protection</a:t>
            </a:r>
          </a:p>
        </p:txBody>
      </p:sp>
      <p:sp>
        <p:nvSpPr>
          <p:cNvPr id="24" name="Rectangle 23"/>
          <p:cNvSpPr/>
          <p:nvPr/>
        </p:nvSpPr>
        <p:spPr bwMode="auto">
          <a:xfrm>
            <a:off x="418643" y="2125201"/>
            <a:ext cx="3555255" cy="85558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Elastic Scale and Performance</a:t>
            </a:r>
          </a:p>
        </p:txBody>
      </p:sp>
      <p:sp>
        <p:nvSpPr>
          <p:cNvPr id="25" name="Rectangle 24"/>
          <p:cNvSpPr/>
          <p:nvPr/>
        </p:nvSpPr>
        <p:spPr bwMode="auto">
          <a:xfrm>
            <a:off x="418643" y="3107449"/>
            <a:ext cx="3555255" cy="1292678"/>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Predictable performance levels</a:t>
            </a:r>
          </a:p>
          <a:p>
            <a:pPr defTabSz="914102" fontAlgn="base">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Scale up/down &amp; out/in</a:t>
            </a:r>
          </a:p>
          <a:p>
            <a:pPr defTabSz="914102" fontAlgn="base">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Dashboard views of DB metrics</a:t>
            </a:r>
          </a:p>
        </p:txBody>
      </p:sp>
      <p:sp>
        <p:nvSpPr>
          <p:cNvPr id="26" name="Rectangle 25"/>
          <p:cNvSpPr/>
          <p:nvPr/>
        </p:nvSpPr>
        <p:spPr bwMode="auto">
          <a:xfrm>
            <a:off x="4078170" y="3107446"/>
            <a:ext cx="3332023" cy="1292678"/>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765">
                <a:solidFill>
                  <a:schemeClr val="bg1"/>
                </a:solidFill>
                <a:ea typeface="Segoe UI" pitchFamily="34" charset="0"/>
                <a:cs typeface="Segoe UI" pitchFamily="34" charset="0"/>
              </a:rPr>
              <a:t>Self-service restore</a:t>
            </a:r>
          </a:p>
          <a:p>
            <a:pPr defTabSz="914102" fontAlgn="base">
              <a:spcBef>
                <a:spcPct val="0"/>
              </a:spcBef>
              <a:spcAft>
                <a:spcPct val="0"/>
              </a:spcAft>
            </a:pPr>
            <a:r>
              <a:rPr lang="en-US" sz="1765">
                <a:solidFill>
                  <a:schemeClr val="bg1"/>
                </a:solidFill>
                <a:ea typeface="Segoe UI" pitchFamily="34" charset="0"/>
                <a:cs typeface="Segoe UI" pitchFamily="34" charset="0"/>
              </a:rPr>
              <a:t>Disaster recovery</a:t>
            </a:r>
          </a:p>
          <a:p>
            <a:pPr defTabSz="914102" fontAlgn="base">
              <a:spcBef>
                <a:spcPct val="0"/>
              </a:spcBef>
              <a:spcAft>
                <a:spcPct val="0"/>
              </a:spcAft>
            </a:pPr>
            <a:r>
              <a:rPr lang="en-US" sz="1765">
                <a:solidFill>
                  <a:schemeClr val="bg1"/>
                </a:solidFill>
                <a:ea typeface="Segoe UI" pitchFamily="34" charset="0"/>
                <a:cs typeface="Segoe UI" pitchFamily="34" charset="0"/>
              </a:rPr>
              <a:t>Compliance-enabled</a:t>
            </a:r>
          </a:p>
        </p:txBody>
      </p:sp>
      <p:sp>
        <p:nvSpPr>
          <p:cNvPr id="27" name="Rectangle 26"/>
          <p:cNvSpPr/>
          <p:nvPr/>
        </p:nvSpPr>
        <p:spPr bwMode="auto">
          <a:xfrm>
            <a:off x="7514465" y="3107447"/>
            <a:ext cx="3361593" cy="1292678"/>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765">
                <a:solidFill>
                  <a:schemeClr val="bg1"/>
                </a:solidFill>
                <a:ea typeface="Segoe UI" pitchFamily="34" charset="0"/>
                <a:cs typeface="Segoe UI" pitchFamily="34" charset="0"/>
              </a:rPr>
              <a:t>Self-managed</a:t>
            </a:r>
          </a:p>
          <a:p>
            <a:pPr defTabSz="914102" fontAlgn="base">
              <a:spcBef>
                <a:spcPct val="0"/>
              </a:spcBef>
              <a:spcAft>
                <a:spcPct val="0"/>
              </a:spcAft>
            </a:pPr>
            <a:r>
              <a:rPr lang="en-US" sz="1765">
                <a:solidFill>
                  <a:schemeClr val="bg1"/>
                </a:solidFill>
                <a:ea typeface="Segoe UI" pitchFamily="34" charset="0"/>
                <a:cs typeface="Segoe UI" pitchFamily="34" charset="0"/>
              </a:rPr>
              <a:t>Programmatic APIs</a:t>
            </a:r>
          </a:p>
          <a:p>
            <a:pPr defTabSz="914102" fontAlgn="base">
              <a:spcBef>
                <a:spcPct val="0"/>
              </a:spcBef>
              <a:spcAft>
                <a:spcPct val="0"/>
              </a:spcAft>
            </a:pPr>
            <a:r>
              <a:rPr lang="en-US" sz="1765">
                <a:solidFill>
                  <a:schemeClr val="bg1"/>
                </a:solidFill>
                <a:ea typeface="Segoe UI" pitchFamily="34" charset="0"/>
                <a:cs typeface="Segoe UI" pitchFamily="34" charset="0"/>
              </a:rPr>
              <a:t>Familiar tools and language</a:t>
            </a:r>
          </a:p>
        </p:txBody>
      </p:sp>
      <p:sp>
        <p:nvSpPr>
          <p:cNvPr id="5" name="Title 4"/>
          <p:cNvSpPr>
            <a:spLocks noGrp="1"/>
          </p:cNvSpPr>
          <p:nvPr>
            <p:ph type="title"/>
          </p:nvPr>
        </p:nvSpPr>
        <p:spPr>
          <a:xfrm>
            <a:off x="486381" y="298864"/>
            <a:ext cx="10515600" cy="1325563"/>
          </a:xfrm>
        </p:spPr>
        <p:txBody>
          <a:bodyPr/>
          <a:lstStyle/>
          <a:p>
            <a:r>
              <a:rPr lang="en-US" b="1">
                <a:solidFill>
                  <a:schemeClr val="bg1"/>
                </a:solidFill>
              </a:rPr>
              <a:t>Azure SQL Database</a:t>
            </a:r>
          </a:p>
        </p:txBody>
      </p:sp>
    </p:spTree>
    <p:extLst>
      <p:ext uri="{BB962C8B-B14F-4D97-AF65-F5344CB8AC3E}">
        <p14:creationId xmlns:p14="http://schemas.microsoft.com/office/powerpoint/2010/main" val="38195793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Visualization </a:t>
            </a:r>
            <a:endParaRPr lang="en-US" b="1">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837447" y="1682685"/>
            <a:ext cx="10596564" cy="3903504"/>
          </a:xfrm>
          <a:prstGeom prst="rect">
            <a:avLst/>
          </a:prstGeom>
        </p:spPr>
        <p:txBody>
          <a:bodyPr wrap="square" anchor="t">
            <a:spAutoFit/>
          </a:bodyPr>
          <a:lstStyle/>
          <a:p>
            <a:pPr marL="457200" indent="-457200" defTabSz="932597">
              <a:lnSpc>
                <a:spcPct val="150000"/>
              </a:lnSpc>
              <a:buFont typeface="Arial"/>
              <a:buChar char="•"/>
            </a:pPr>
            <a:r>
              <a:rPr lang="en-IN" sz="2800">
                <a:solidFill>
                  <a:schemeClr val="bg1"/>
                </a:solidFill>
                <a:cs typeface="Calibri"/>
              </a:rPr>
              <a:t>All notebooks, regardless of their language, support Databricks visualizations.</a:t>
            </a:r>
            <a:endParaRPr lang="en-IN">
              <a:solidFill>
                <a:schemeClr val="bg1"/>
              </a:solidFill>
              <a:cs typeface="Calibri" panose="020F0502020204030204"/>
            </a:endParaRPr>
          </a:p>
          <a:p>
            <a:pPr marL="457200" indent="-457200" defTabSz="932597">
              <a:lnSpc>
                <a:spcPct val="150000"/>
              </a:lnSpc>
              <a:buFont typeface="Arial"/>
              <a:buChar char="•"/>
            </a:pPr>
            <a:r>
              <a:rPr lang="en-IN" sz="2800">
                <a:solidFill>
                  <a:schemeClr val="bg1"/>
                </a:solidFill>
                <a:cs typeface="Calibri"/>
              </a:rPr>
              <a:t>While running the notebook. visualizations are rendered inside the notebook in-place</a:t>
            </a:r>
            <a:endParaRPr lang="en-IN">
              <a:solidFill>
                <a:schemeClr val="bg1"/>
              </a:solidFill>
              <a:cs typeface="Calibri" panose="020F0502020204030204"/>
            </a:endParaRPr>
          </a:p>
          <a:p>
            <a:pPr marL="457200" indent="-457200" defTabSz="932597">
              <a:lnSpc>
                <a:spcPct val="150000"/>
              </a:lnSpc>
              <a:buFont typeface="Arial"/>
              <a:buChar char="•"/>
            </a:pPr>
            <a:r>
              <a:rPr lang="en-IN" sz="2800">
                <a:solidFill>
                  <a:schemeClr val="bg1"/>
                </a:solidFill>
                <a:cs typeface="Calibri"/>
              </a:rPr>
              <a:t>The visualizations are written in HTML</a:t>
            </a:r>
            <a:endParaRPr lang="en-IN">
              <a:solidFill>
                <a:schemeClr val="bg1"/>
              </a:solidFill>
              <a:cs typeface="Calibri" panose="020F0502020204030204"/>
            </a:endParaRPr>
          </a:p>
          <a:p>
            <a:pPr marL="457200" indent="-457200" defTabSz="932597">
              <a:lnSpc>
                <a:spcPct val="150000"/>
              </a:lnSpc>
              <a:buFont typeface="Arial"/>
              <a:buChar char="•"/>
            </a:pPr>
            <a:r>
              <a:rPr lang="en-IN" sz="2800">
                <a:solidFill>
                  <a:schemeClr val="bg1"/>
                </a:solidFill>
                <a:cs typeface="Calibri"/>
              </a:rPr>
              <a:t>You can save the HTML of the entire notebook by exporting to HTML</a:t>
            </a:r>
            <a:endParaRPr lang="en-IN">
              <a:solidFill>
                <a:schemeClr val="bg1"/>
              </a:solidFill>
              <a:cs typeface="Calibri" panose="020F0502020204030204"/>
            </a:endParaRPr>
          </a:p>
        </p:txBody>
      </p:sp>
    </p:spTree>
    <p:extLst>
      <p:ext uri="{BB962C8B-B14F-4D97-AF65-F5344CB8AC3E}">
        <p14:creationId xmlns:p14="http://schemas.microsoft.com/office/powerpoint/2010/main" val="259796709"/>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Use cases – Modern Big Data Warehouse </a:t>
            </a:r>
            <a:endParaRPr lang="en-US">
              <a:solidFill>
                <a:schemeClr val="bg1"/>
              </a:solidFill>
              <a:cs typeface="Calibri Light"/>
            </a:endParaRPr>
          </a:p>
        </p:txBody>
      </p:sp>
      <p:pic>
        <p:nvPicPr>
          <p:cNvPr id="4" name="Picture 5">
            <a:extLst>
              <a:ext uri="{FF2B5EF4-FFF2-40B4-BE49-F238E27FC236}">
                <a16:creationId xmlns:a16="http://schemas.microsoft.com/office/drawing/2014/main" id="{875D7288-5CED-43D1-BA61-7FAE7E3B7610}"/>
              </a:ext>
            </a:extLst>
          </p:cNvPr>
          <p:cNvPicPr>
            <a:picLocks noChangeAspect="1"/>
          </p:cNvPicPr>
          <p:nvPr/>
        </p:nvPicPr>
        <p:blipFill>
          <a:blip r:embed="rId2"/>
          <a:stretch>
            <a:fillRect/>
          </a:stretch>
        </p:blipFill>
        <p:spPr>
          <a:xfrm>
            <a:off x="312823" y="1835217"/>
            <a:ext cx="11539619" cy="4430826"/>
          </a:xfrm>
          <a:prstGeom prst="rect">
            <a:avLst/>
          </a:prstGeom>
          <a:ln>
            <a:noFill/>
          </a:ln>
          <a:effectLst>
            <a:softEdge rad="112500"/>
          </a:effectLst>
        </p:spPr>
      </p:pic>
    </p:spTree>
    <p:extLst>
      <p:ext uri="{BB962C8B-B14F-4D97-AF65-F5344CB8AC3E}">
        <p14:creationId xmlns:p14="http://schemas.microsoft.com/office/powerpoint/2010/main" val="3685730192"/>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4144E57-C255-F941-BC42-5C92499D65E2}"/>
              </a:ext>
            </a:extLst>
          </p:cNvPr>
          <p:cNvSpPr>
            <a:spLocks noGrp="1"/>
          </p:cNvSpPr>
          <p:nvPr>
            <p:ph type="title"/>
          </p:nvPr>
        </p:nvSpPr>
        <p:spPr>
          <a:xfrm>
            <a:off x="269240" y="722893"/>
            <a:ext cx="8067822" cy="2697988"/>
          </a:xfrm>
        </p:spPr>
        <p:txBody>
          <a:bodyPr>
            <a:normAutofit/>
          </a:bodyPr>
          <a:lstStyle/>
          <a:p>
            <a:r>
              <a:rPr lang="en-US" sz="6600">
                <a:solidFill>
                  <a:schemeClr val="bg1"/>
                </a:solidFill>
              </a:rPr>
              <a:t>Demo</a:t>
            </a:r>
          </a:p>
        </p:txBody>
      </p:sp>
      <p:sp>
        <p:nvSpPr>
          <p:cNvPr id="7" name="Text Placeholder 4">
            <a:extLst>
              <a:ext uri="{FF2B5EF4-FFF2-40B4-BE49-F238E27FC236}">
                <a16:creationId xmlns:a16="http://schemas.microsoft.com/office/drawing/2014/main" id="{5D4E8518-349A-8C49-95C4-7538F141B358}"/>
              </a:ext>
            </a:extLst>
          </p:cNvPr>
          <p:cNvSpPr txBox="1">
            <a:spLocks/>
          </p:cNvSpPr>
          <p:nvPr/>
        </p:nvSpPr>
        <p:spPr>
          <a:xfrm>
            <a:off x="269240" y="3877214"/>
            <a:ext cx="11660706" cy="1793627"/>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bg1"/>
                </a:solidFill>
                <a:cs typeface="Calibri" panose="020F0502020204030204"/>
              </a:rPr>
              <a:t>Deploying Databricks cluster</a:t>
            </a:r>
          </a:p>
          <a:p>
            <a:r>
              <a:rPr lang="en-US">
                <a:solidFill>
                  <a:schemeClr val="bg1"/>
                </a:solidFill>
                <a:cs typeface="Calibri" panose="020F0502020204030204"/>
              </a:rPr>
              <a:t>Executing scripts on Databricks cluster</a:t>
            </a:r>
          </a:p>
        </p:txBody>
      </p:sp>
    </p:spTree>
    <p:extLst>
      <p:ext uri="{BB962C8B-B14F-4D97-AF65-F5344CB8AC3E}">
        <p14:creationId xmlns:p14="http://schemas.microsoft.com/office/powerpoint/2010/main" val="1961517142"/>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Hit Refresh – Azure Cosmos DB</a:t>
            </a:r>
            <a:endParaRPr lang="en-US" b="1">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757236" y="3046264"/>
            <a:ext cx="10596564" cy="1077218"/>
          </a:xfrm>
          <a:prstGeom prst="rect">
            <a:avLst/>
          </a:prstGeom>
        </p:spPr>
        <p:txBody>
          <a:bodyPr wrap="square" anchor="t">
            <a:spAutoFit/>
          </a:bodyPr>
          <a:lstStyle/>
          <a:p>
            <a:pPr algn="ctr" defTabSz="932597"/>
            <a:r>
              <a:rPr lang="en-IN" sz="3200" b="1" i="1">
                <a:solidFill>
                  <a:schemeClr val="bg1"/>
                </a:solidFill>
              </a:rPr>
              <a:t>A database for building blazing fast, planet scale applications with native support for NoSQL</a:t>
            </a:r>
            <a:endParaRPr lang="en-US" sz="3200" b="1" i="1">
              <a:solidFill>
                <a:schemeClr val="bg1"/>
              </a:solidFill>
              <a:cs typeface="Calibri"/>
            </a:endParaRPr>
          </a:p>
        </p:txBody>
      </p:sp>
    </p:spTree>
    <p:extLst>
      <p:ext uri="{BB962C8B-B14F-4D97-AF65-F5344CB8AC3E}">
        <p14:creationId xmlns:p14="http://schemas.microsoft.com/office/powerpoint/2010/main" val="4196716373"/>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Apache Hadoop architecture in HDInsight</a:t>
            </a:r>
            <a:endParaRPr lang="en-US" b="1">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837447" y="1682686"/>
            <a:ext cx="10596564" cy="3903504"/>
          </a:xfrm>
          <a:prstGeom prst="rect">
            <a:avLst/>
          </a:prstGeom>
        </p:spPr>
        <p:txBody>
          <a:bodyPr wrap="square" anchor="t">
            <a:spAutoFit/>
          </a:bodyPr>
          <a:lstStyle/>
          <a:p>
            <a:pPr marL="457200" indent="-457200" defTabSz="932597">
              <a:lnSpc>
                <a:spcPct val="150000"/>
              </a:lnSpc>
              <a:buFont typeface="Arial"/>
              <a:buChar char="•"/>
            </a:pPr>
            <a:r>
              <a:rPr lang="en-IN" sz="2800">
                <a:solidFill>
                  <a:schemeClr val="bg1"/>
                </a:solidFill>
                <a:cs typeface="Calibri"/>
              </a:rPr>
              <a:t>Built from the ground up with global distribution and horizontal scale</a:t>
            </a:r>
            <a:endParaRPr lang="en-US">
              <a:solidFill>
                <a:schemeClr val="bg1"/>
              </a:solidFill>
              <a:cs typeface="Calibri"/>
            </a:endParaRPr>
          </a:p>
          <a:p>
            <a:pPr marL="457200" indent="-457200" defTabSz="932597">
              <a:lnSpc>
                <a:spcPct val="150000"/>
              </a:lnSpc>
              <a:buFont typeface="Arial"/>
              <a:buChar char="•"/>
            </a:pPr>
            <a:r>
              <a:rPr lang="en-IN" sz="2800">
                <a:solidFill>
                  <a:schemeClr val="bg1"/>
                </a:solidFill>
                <a:cs typeface="Calibri"/>
              </a:rPr>
              <a:t>Offers turn-key global distribution across any number of Azure regions</a:t>
            </a:r>
            <a:endParaRPr lang="en-US">
              <a:solidFill>
                <a:schemeClr val="bg1"/>
              </a:solidFill>
              <a:cs typeface="Calibri"/>
            </a:endParaRPr>
          </a:p>
          <a:p>
            <a:pPr marL="457200" indent="-457200" defTabSz="932597">
              <a:lnSpc>
                <a:spcPct val="150000"/>
              </a:lnSpc>
              <a:buFont typeface="Arial"/>
              <a:buChar char="•"/>
            </a:pPr>
            <a:r>
              <a:rPr lang="en-IN" sz="2800">
                <a:solidFill>
                  <a:schemeClr val="bg1"/>
                </a:solidFill>
                <a:cs typeface="Calibri"/>
              </a:rPr>
              <a:t>Transparently scales and replicates data wherever the users are</a:t>
            </a:r>
            <a:endParaRPr lang="en-US">
              <a:solidFill>
                <a:schemeClr val="bg1"/>
              </a:solidFill>
              <a:cs typeface="Calibri"/>
            </a:endParaRPr>
          </a:p>
          <a:p>
            <a:pPr marL="457200" indent="-457200" defTabSz="932597">
              <a:lnSpc>
                <a:spcPct val="150000"/>
              </a:lnSpc>
              <a:buFont typeface="Arial"/>
              <a:buChar char="•"/>
            </a:pPr>
            <a:endParaRPr lang="en-IN" sz="2800">
              <a:solidFill>
                <a:schemeClr val="bg1"/>
              </a:solidFill>
              <a:cs typeface="Calibri"/>
            </a:endParaRPr>
          </a:p>
        </p:txBody>
      </p:sp>
    </p:spTree>
    <p:extLst>
      <p:ext uri="{BB962C8B-B14F-4D97-AF65-F5344CB8AC3E}">
        <p14:creationId xmlns:p14="http://schemas.microsoft.com/office/powerpoint/2010/main" val="1816972557"/>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Global Scale of Azure Cosmos DB</a:t>
            </a:r>
            <a:endParaRPr lang="en-US"/>
          </a:p>
        </p:txBody>
      </p:sp>
      <p:pic>
        <p:nvPicPr>
          <p:cNvPr id="3" name="Picture 3">
            <a:extLst>
              <a:ext uri="{FF2B5EF4-FFF2-40B4-BE49-F238E27FC236}">
                <a16:creationId xmlns:a16="http://schemas.microsoft.com/office/drawing/2014/main" id="{2DFC1367-29BB-4BE4-A7B0-4A7998CD5040}"/>
              </a:ext>
            </a:extLst>
          </p:cNvPr>
          <p:cNvPicPr>
            <a:picLocks noChangeAspect="1"/>
          </p:cNvPicPr>
          <p:nvPr/>
        </p:nvPicPr>
        <p:blipFill rotWithShape="1">
          <a:blip r:embed="rId2"/>
          <a:srcRect l="2131" t="7143" r="2587" b="1587"/>
          <a:stretch/>
        </p:blipFill>
        <p:spPr>
          <a:xfrm>
            <a:off x="1462507" y="1574832"/>
            <a:ext cx="9253504" cy="5099360"/>
          </a:xfrm>
          <a:prstGeom prst="rect">
            <a:avLst/>
          </a:prstGeom>
          <a:ln>
            <a:noFill/>
          </a:ln>
          <a:effectLst>
            <a:softEdge rad="112500"/>
          </a:effectLst>
        </p:spPr>
      </p:pic>
    </p:spTree>
    <p:extLst>
      <p:ext uri="{BB962C8B-B14F-4D97-AF65-F5344CB8AC3E}">
        <p14:creationId xmlns:p14="http://schemas.microsoft.com/office/powerpoint/2010/main" val="589150167"/>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Global Distribution</a:t>
            </a:r>
            <a:endParaRPr lang="en-US"/>
          </a:p>
        </p:txBody>
      </p:sp>
      <p:sp>
        <p:nvSpPr>
          <p:cNvPr id="5" name="Rectangle 4">
            <a:extLst>
              <a:ext uri="{FF2B5EF4-FFF2-40B4-BE49-F238E27FC236}">
                <a16:creationId xmlns:a16="http://schemas.microsoft.com/office/drawing/2014/main" id="{8403EE91-D491-9D44-AB31-328AFF39844A}"/>
              </a:ext>
            </a:extLst>
          </p:cNvPr>
          <p:cNvSpPr/>
          <p:nvPr/>
        </p:nvSpPr>
        <p:spPr>
          <a:xfrm>
            <a:off x="837447" y="1682686"/>
            <a:ext cx="10596564" cy="3903504"/>
          </a:xfrm>
          <a:prstGeom prst="rect">
            <a:avLst/>
          </a:prstGeom>
        </p:spPr>
        <p:txBody>
          <a:bodyPr wrap="square" anchor="t">
            <a:spAutoFit/>
          </a:bodyPr>
          <a:lstStyle/>
          <a:p>
            <a:pPr marL="457200" indent="-457200" defTabSz="932597">
              <a:lnSpc>
                <a:spcPct val="150000"/>
              </a:lnSpc>
              <a:buFont typeface="Arial"/>
              <a:buChar char="•"/>
            </a:pPr>
            <a:r>
              <a:rPr lang="en-IN" sz="2800">
                <a:solidFill>
                  <a:schemeClr val="bg1"/>
                </a:solidFill>
                <a:cs typeface="Calibri"/>
              </a:rPr>
              <a:t>Easily build globally-distributed applications</a:t>
            </a:r>
            <a:endParaRPr lang="en-US">
              <a:solidFill>
                <a:schemeClr val="bg1"/>
              </a:solidFill>
              <a:cs typeface="Calibri"/>
            </a:endParaRPr>
          </a:p>
          <a:p>
            <a:pPr marL="457200" indent="-457200" defTabSz="932597">
              <a:lnSpc>
                <a:spcPct val="150000"/>
              </a:lnSpc>
              <a:buFont typeface="Arial"/>
              <a:buChar char="•"/>
            </a:pPr>
            <a:r>
              <a:rPr lang="en-IN" sz="2800">
                <a:solidFill>
                  <a:schemeClr val="bg1"/>
                </a:solidFill>
                <a:cs typeface="Calibri"/>
              </a:rPr>
              <a:t>Designed as a globally distributed database system</a:t>
            </a:r>
            <a:endParaRPr lang="en-US">
              <a:solidFill>
                <a:schemeClr val="bg1"/>
              </a:solidFill>
              <a:cs typeface="Calibri" panose="020F0502020204030204"/>
            </a:endParaRPr>
          </a:p>
          <a:p>
            <a:pPr marL="457200" indent="-457200" defTabSz="932597">
              <a:lnSpc>
                <a:spcPct val="150000"/>
              </a:lnSpc>
              <a:buFont typeface="Arial"/>
              <a:buChar char="•"/>
            </a:pPr>
            <a:r>
              <a:rPr lang="en-IN" sz="2800">
                <a:solidFill>
                  <a:schemeClr val="bg1"/>
                </a:solidFill>
                <a:cs typeface="Calibri"/>
              </a:rPr>
              <a:t>Automatically replicates all data to any number of regions </a:t>
            </a:r>
            <a:endParaRPr lang="en-US">
              <a:solidFill>
                <a:schemeClr val="bg1"/>
              </a:solidFill>
              <a:cs typeface="Calibri"/>
            </a:endParaRPr>
          </a:p>
          <a:p>
            <a:pPr marL="457200" indent="-457200" defTabSz="932597">
              <a:lnSpc>
                <a:spcPct val="150000"/>
              </a:lnSpc>
              <a:buFont typeface="Arial"/>
              <a:buChar char="•"/>
            </a:pPr>
            <a:r>
              <a:rPr lang="en-IN" sz="2800">
                <a:solidFill>
                  <a:schemeClr val="bg1"/>
                </a:solidFill>
                <a:cs typeface="Calibri"/>
              </a:rPr>
              <a:t>Supports transparent multi-homing and guarantees 99.99% high availability</a:t>
            </a:r>
            <a:endParaRPr lang="en-US">
              <a:solidFill>
                <a:schemeClr val="bg1"/>
              </a:solidFill>
              <a:cs typeface="Calibri" panose="020F0502020204030204"/>
            </a:endParaRPr>
          </a:p>
          <a:p>
            <a:pPr marL="457200" indent="-457200" defTabSz="932597">
              <a:lnSpc>
                <a:spcPct val="150000"/>
              </a:lnSpc>
              <a:buFont typeface="Arial"/>
              <a:buChar char="•"/>
            </a:pPr>
            <a:endParaRPr lang="en-IN" sz="2800">
              <a:solidFill>
                <a:schemeClr val="bg1"/>
              </a:solidFill>
              <a:cs typeface="Calibri"/>
            </a:endParaRPr>
          </a:p>
        </p:txBody>
      </p:sp>
    </p:spTree>
    <p:extLst>
      <p:ext uri="{BB962C8B-B14F-4D97-AF65-F5344CB8AC3E}">
        <p14:creationId xmlns:p14="http://schemas.microsoft.com/office/powerpoint/2010/main" val="268631349"/>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Multi-model + multi-API</a:t>
            </a:r>
            <a:endParaRPr lang="en-US">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837447" y="1682686"/>
            <a:ext cx="10596564" cy="3257174"/>
          </a:xfrm>
          <a:prstGeom prst="rect">
            <a:avLst/>
          </a:prstGeom>
        </p:spPr>
        <p:txBody>
          <a:bodyPr wrap="square" anchor="t">
            <a:spAutoFit/>
          </a:bodyPr>
          <a:lstStyle/>
          <a:p>
            <a:pPr marL="457200" indent="-457200" defTabSz="932597">
              <a:lnSpc>
                <a:spcPct val="150000"/>
              </a:lnSpc>
              <a:buFont typeface="Arial"/>
              <a:buChar char="•"/>
            </a:pPr>
            <a:r>
              <a:rPr lang="en-IN" sz="2800">
                <a:solidFill>
                  <a:schemeClr val="bg1"/>
                </a:solidFill>
                <a:cs typeface="Calibri"/>
              </a:rPr>
              <a:t>Cosmos DB allows to use key-value, graph, and document data in one service without worrying about schema or index management</a:t>
            </a:r>
            <a:endParaRPr lang="en-US">
              <a:solidFill>
                <a:schemeClr val="bg1"/>
              </a:solidFill>
              <a:cs typeface="Calibri"/>
            </a:endParaRPr>
          </a:p>
          <a:p>
            <a:pPr marL="457200" indent="-457200" defTabSz="932597">
              <a:lnSpc>
                <a:spcPct val="150000"/>
              </a:lnSpc>
              <a:buFont typeface="Arial"/>
              <a:buChar char="•"/>
            </a:pPr>
            <a:r>
              <a:rPr lang="en-IN" sz="2800">
                <a:solidFill>
                  <a:schemeClr val="bg1"/>
                </a:solidFill>
                <a:cs typeface="Calibri"/>
              </a:rPr>
              <a:t>Automatically indexes all data</a:t>
            </a:r>
            <a:endParaRPr lang="en-IN">
              <a:solidFill>
                <a:schemeClr val="bg1"/>
              </a:solidFill>
              <a:cs typeface="Calibri" panose="020F0502020204030204"/>
            </a:endParaRPr>
          </a:p>
          <a:p>
            <a:pPr marL="457200" indent="-457200" defTabSz="932597">
              <a:lnSpc>
                <a:spcPct val="150000"/>
              </a:lnSpc>
              <a:buFont typeface="Arial"/>
              <a:buChar char="•"/>
            </a:pPr>
            <a:r>
              <a:rPr lang="en-IN" sz="2800">
                <a:solidFill>
                  <a:schemeClr val="bg1"/>
                </a:solidFill>
                <a:cs typeface="Calibri"/>
              </a:rPr>
              <a:t>Use favourite NoSQL API including SQL, JavaScript, Gremlin, MongoDB, and Azure Table storage to query data</a:t>
            </a:r>
            <a:endParaRPr lang="en-US">
              <a:solidFill>
                <a:schemeClr val="bg1"/>
              </a:solidFill>
              <a:cs typeface="Calibri" panose="020F0502020204030204"/>
            </a:endParaRPr>
          </a:p>
        </p:txBody>
      </p:sp>
    </p:spTree>
    <p:extLst>
      <p:ext uri="{BB962C8B-B14F-4D97-AF65-F5344CB8AC3E}">
        <p14:creationId xmlns:p14="http://schemas.microsoft.com/office/powerpoint/2010/main" val="839567830"/>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rgbClr val="FFFFFF"/>
                </a:solidFill>
              </a:rPr>
              <a:t>Elastic scale out of storage and throughput</a:t>
            </a:r>
            <a:endParaRPr lang="en-US">
              <a:solidFill>
                <a:srgbClr val="FFFFFF"/>
              </a:solidFill>
            </a:endParaRPr>
          </a:p>
        </p:txBody>
      </p:sp>
      <p:sp>
        <p:nvSpPr>
          <p:cNvPr id="5" name="Rectangle 4">
            <a:extLst>
              <a:ext uri="{FF2B5EF4-FFF2-40B4-BE49-F238E27FC236}">
                <a16:creationId xmlns:a16="http://schemas.microsoft.com/office/drawing/2014/main" id="{8403EE91-D491-9D44-AB31-328AFF39844A}"/>
              </a:ext>
            </a:extLst>
          </p:cNvPr>
          <p:cNvSpPr/>
          <p:nvPr/>
        </p:nvSpPr>
        <p:spPr>
          <a:xfrm>
            <a:off x="837447" y="1936686"/>
            <a:ext cx="10596564" cy="2610843"/>
          </a:xfrm>
          <a:prstGeom prst="rect">
            <a:avLst/>
          </a:prstGeom>
        </p:spPr>
        <p:txBody>
          <a:bodyPr wrap="square" anchor="t">
            <a:spAutoFit/>
          </a:bodyPr>
          <a:lstStyle/>
          <a:p>
            <a:pPr marL="457200" indent="-457200" defTabSz="932597">
              <a:lnSpc>
                <a:spcPct val="150000"/>
              </a:lnSpc>
              <a:buFont typeface="Arial"/>
              <a:buChar char="•"/>
            </a:pPr>
            <a:r>
              <a:rPr lang="en-IN" sz="2800">
                <a:solidFill>
                  <a:srgbClr val="FFFFFF"/>
                </a:solidFill>
                <a:cs typeface="Calibri"/>
              </a:rPr>
              <a:t>Only pay for the throughput and storage you need </a:t>
            </a:r>
            <a:endParaRPr lang="en-US">
              <a:solidFill>
                <a:srgbClr val="FFFFFF"/>
              </a:solidFill>
              <a:cs typeface="Calibri"/>
            </a:endParaRPr>
          </a:p>
          <a:p>
            <a:pPr marL="457200" indent="-457200" defTabSz="932597">
              <a:lnSpc>
                <a:spcPct val="150000"/>
              </a:lnSpc>
              <a:buFont typeface="Arial"/>
              <a:buChar char="•"/>
            </a:pPr>
            <a:r>
              <a:rPr lang="en-IN" sz="2800">
                <a:solidFill>
                  <a:srgbClr val="FFFFFF"/>
                </a:solidFill>
                <a:cs typeface="Calibri"/>
              </a:rPr>
              <a:t>Independently and elastically scale storage and throughput across one or multiple global regions. </a:t>
            </a:r>
            <a:endParaRPr lang="en-IN">
              <a:solidFill>
                <a:srgbClr val="FFFFFF"/>
              </a:solidFill>
              <a:cs typeface="Calibri" panose="020F0502020204030204"/>
            </a:endParaRPr>
          </a:p>
          <a:p>
            <a:pPr marL="457200" indent="-457200" defTabSz="932597">
              <a:lnSpc>
                <a:spcPct val="150000"/>
              </a:lnSpc>
              <a:buFont typeface="Arial"/>
              <a:buChar char="•"/>
            </a:pPr>
            <a:endParaRPr lang="en-IN" sz="2800">
              <a:solidFill>
                <a:srgbClr val="FFFFFF"/>
              </a:solidFill>
              <a:cs typeface="Calibri" panose="020F0502020204030204"/>
            </a:endParaRPr>
          </a:p>
        </p:txBody>
      </p:sp>
    </p:spTree>
    <p:extLst>
      <p:ext uri="{BB962C8B-B14F-4D97-AF65-F5344CB8AC3E}">
        <p14:creationId xmlns:p14="http://schemas.microsoft.com/office/powerpoint/2010/main" val="1765534578"/>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Choice of Consistency</a:t>
            </a:r>
            <a:endParaRPr lang="en-US" b="1">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837447" y="1482160"/>
            <a:ext cx="10596564" cy="3903504"/>
          </a:xfrm>
          <a:prstGeom prst="rect">
            <a:avLst/>
          </a:prstGeom>
        </p:spPr>
        <p:txBody>
          <a:bodyPr wrap="square" anchor="b">
            <a:spAutoFit/>
          </a:bodyPr>
          <a:lstStyle/>
          <a:p>
            <a:pPr marL="457200" indent="-457200" defTabSz="932597">
              <a:lnSpc>
                <a:spcPct val="150000"/>
              </a:lnSpc>
              <a:buFont typeface="Arial"/>
              <a:buChar char="•"/>
            </a:pPr>
            <a:r>
              <a:rPr lang="en-IN" sz="2800">
                <a:solidFill>
                  <a:schemeClr val="bg1"/>
                </a:solidFill>
                <a:cs typeface="Calibri" panose="020F0502020204030204"/>
              </a:rPr>
              <a:t>Offers five well-defined consistency levels:</a:t>
            </a:r>
            <a:endParaRPr lang="en-IN">
              <a:solidFill>
                <a:schemeClr val="bg1"/>
              </a:solidFill>
              <a:cs typeface="Calibri" panose="020F0502020204030204"/>
            </a:endParaRPr>
          </a:p>
          <a:p>
            <a:pPr marL="971550" lvl="1" indent="-514350" defTabSz="932597">
              <a:lnSpc>
                <a:spcPct val="150000"/>
              </a:lnSpc>
              <a:buAutoNum type="arabicPeriod"/>
            </a:pPr>
            <a:r>
              <a:rPr lang="en-IN" sz="2800">
                <a:solidFill>
                  <a:schemeClr val="bg1"/>
                </a:solidFill>
                <a:cs typeface="Calibri" panose="020F0502020204030204"/>
              </a:rPr>
              <a:t>Strong</a:t>
            </a:r>
            <a:endParaRPr lang="en-IN">
              <a:solidFill>
                <a:schemeClr val="bg1"/>
              </a:solidFill>
              <a:cs typeface="Calibri" panose="020F0502020204030204"/>
            </a:endParaRPr>
          </a:p>
          <a:p>
            <a:pPr marL="971550" lvl="1" indent="-514350" defTabSz="932597">
              <a:lnSpc>
                <a:spcPct val="150000"/>
              </a:lnSpc>
              <a:buAutoNum type="arabicPeriod"/>
            </a:pPr>
            <a:r>
              <a:rPr lang="en-IN" sz="2800">
                <a:solidFill>
                  <a:schemeClr val="bg1"/>
                </a:solidFill>
                <a:cs typeface="Calibri" panose="020F0502020204030204"/>
              </a:rPr>
              <a:t>Bounded staleness</a:t>
            </a:r>
            <a:endParaRPr lang="en-IN">
              <a:solidFill>
                <a:schemeClr val="bg1"/>
              </a:solidFill>
              <a:cs typeface="Calibri" panose="020F0502020204030204"/>
            </a:endParaRPr>
          </a:p>
          <a:p>
            <a:pPr marL="971550" lvl="1" indent="-514350" defTabSz="932597">
              <a:lnSpc>
                <a:spcPct val="150000"/>
              </a:lnSpc>
              <a:buAutoNum type="arabicPeriod"/>
            </a:pPr>
            <a:r>
              <a:rPr lang="en-IN" sz="2800">
                <a:solidFill>
                  <a:schemeClr val="bg1"/>
                </a:solidFill>
                <a:cs typeface="Calibri" panose="020F0502020204030204"/>
              </a:rPr>
              <a:t>Session</a:t>
            </a:r>
            <a:endParaRPr lang="en-IN">
              <a:solidFill>
                <a:schemeClr val="bg1"/>
              </a:solidFill>
              <a:cs typeface="Calibri" panose="020F0502020204030204"/>
            </a:endParaRPr>
          </a:p>
          <a:p>
            <a:pPr marL="971550" lvl="1" indent="-514350" defTabSz="932597">
              <a:lnSpc>
                <a:spcPct val="150000"/>
              </a:lnSpc>
              <a:buAutoNum type="arabicPeriod"/>
            </a:pPr>
            <a:r>
              <a:rPr lang="en-IN" sz="2800">
                <a:solidFill>
                  <a:schemeClr val="bg1"/>
                </a:solidFill>
                <a:cs typeface="Calibri" panose="020F0502020204030204"/>
              </a:rPr>
              <a:t>Consistent-prefix</a:t>
            </a:r>
            <a:endParaRPr lang="en-IN">
              <a:solidFill>
                <a:schemeClr val="bg1"/>
              </a:solidFill>
              <a:cs typeface="Calibri" panose="020F0502020204030204"/>
            </a:endParaRPr>
          </a:p>
          <a:p>
            <a:pPr marL="971550" lvl="1" indent="-514350" defTabSz="932597">
              <a:lnSpc>
                <a:spcPct val="150000"/>
              </a:lnSpc>
              <a:buAutoNum type="arabicPeriod"/>
            </a:pPr>
            <a:r>
              <a:rPr lang="en-IN" sz="2800">
                <a:solidFill>
                  <a:schemeClr val="bg1"/>
                </a:solidFill>
                <a:cs typeface="Calibri" panose="020F0502020204030204"/>
              </a:rPr>
              <a:t>Eventual</a:t>
            </a:r>
            <a:endParaRPr lang="en-IN">
              <a:solidFill>
                <a:schemeClr val="bg1"/>
              </a:solidFill>
              <a:cs typeface="Calibri" panose="020F0502020204030204"/>
            </a:endParaRPr>
          </a:p>
        </p:txBody>
      </p:sp>
    </p:spTree>
    <p:extLst>
      <p:ext uri="{BB962C8B-B14F-4D97-AF65-F5344CB8AC3E}">
        <p14:creationId xmlns:p14="http://schemas.microsoft.com/office/powerpoint/2010/main" val="19963112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6" name="Bent-Up Arrow 35"/>
          <p:cNvSpPr/>
          <p:nvPr/>
        </p:nvSpPr>
        <p:spPr bwMode="auto">
          <a:xfrm rot="5400000">
            <a:off x="1064854" y="4075212"/>
            <a:ext cx="2280820" cy="2851135"/>
          </a:xfrm>
          <a:prstGeom prst="bentUpArrow">
            <a:avLst>
              <a:gd name="adj1" fmla="val 29400"/>
              <a:gd name="adj2" fmla="val 26016"/>
              <a:gd name="adj3" fmla="val 40504"/>
            </a:avLst>
          </a:prstGeom>
          <a:gradFill flip="none" rotWithShape="1">
            <a:gsLst>
              <a:gs pos="25000">
                <a:srgbClr val="442359"/>
              </a:gs>
              <a:gs pos="47000">
                <a:srgbClr val="442359">
                  <a:lumMod val="95000"/>
                  <a:lumOff val="5000"/>
                </a:srgbClr>
              </a:gs>
              <a:gs pos="100000">
                <a:srgbClr val="442359">
                  <a:lumMod val="94000"/>
                  <a:lumOff val="6000"/>
                </a:srgbClr>
              </a:gs>
            </a:gsLst>
            <a:lin ang="21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93477" y="63572"/>
            <a:ext cx="10515600" cy="1325563"/>
          </a:xfrm>
        </p:spPr>
        <p:txBody>
          <a:bodyPr/>
          <a:lstStyle/>
          <a:p>
            <a:r>
              <a:rPr lang="en-US" b="1">
                <a:solidFill>
                  <a:schemeClr val="bg1"/>
                </a:solidFill>
              </a:rPr>
              <a:t>Scalable Performance</a:t>
            </a:r>
          </a:p>
        </p:txBody>
      </p:sp>
      <p:sp>
        <p:nvSpPr>
          <p:cNvPr id="3" name="Text Placeholder 2"/>
          <p:cNvSpPr>
            <a:spLocks noGrp="1"/>
          </p:cNvSpPr>
          <p:nvPr>
            <p:ph type="body" sz="quarter" idx="11"/>
          </p:nvPr>
        </p:nvSpPr>
        <p:spPr>
          <a:xfrm>
            <a:off x="269241" y="1189494"/>
            <a:ext cx="10635092" cy="2522432"/>
          </a:xfrm>
        </p:spPr>
        <p:txBody>
          <a:bodyPr>
            <a:normAutofit lnSpcReduction="10000"/>
          </a:bodyPr>
          <a:lstStyle/>
          <a:p>
            <a:pPr>
              <a:lnSpc>
                <a:spcPct val="100000"/>
              </a:lnSpc>
            </a:pPr>
            <a:r>
              <a:rPr lang="en-US" sz="1961">
                <a:solidFill>
                  <a:schemeClr val="bg1"/>
                </a:solidFill>
              </a:rPr>
              <a:t>Basic, Standard, and Premium provide increasing performance levels</a:t>
            </a:r>
          </a:p>
          <a:p>
            <a:pPr>
              <a:lnSpc>
                <a:spcPct val="100000"/>
              </a:lnSpc>
            </a:pPr>
            <a:r>
              <a:rPr lang="en-US" sz="1961">
                <a:solidFill>
                  <a:schemeClr val="bg1"/>
                </a:solidFill>
              </a:rPr>
              <a:t>Relative performance is expressed in database throughput units (DTUs)</a:t>
            </a:r>
          </a:p>
          <a:p>
            <a:pPr lvl="2">
              <a:lnSpc>
                <a:spcPct val="100000"/>
              </a:lnSpc>
            </a:pPr>
            <a:r>
              <a:rPr lang="en-US" sz="1568">
                <a:solidFill>
                  <a:schemeClr val="bg1"/>
                </a:solidFill>
              </a:rPr>
              <a:t>DTU is a blended measure of CPU, read IO, write IO, and memory</a:t>
            </a:r>
          </a:p>
          <a:p>
            <a:pPr>
              <a:lnSpc>
                <a:spcPct val="100000"/>
              </a:lnSpc>
            </a:pPr>
            <a:r>
              <a:rPr lang="en-US" sz="1961">
                <a:solidFill>
                  <a:schemeClr val="bg1"/>
                </a:solidFill>
              </a:rPr>
              <a:t>Scale performance up/down via portal, APIs, PS, or T-SQL</a:t>
            </a:r>
            <a:br>
              <a:rPr lang="en-US" sz="1961">
                <a:solidFill>
                  <a:schemeClr val="bg1"/>
                </a:solidFill>
              </a:rPr>
            </a:br>
            <a:r>
              <a:rPr lang="en-US" sz="1961">
                <a:solidFill>
                  <a:schemeClr val="bg1"/>
                </a:solidFill>
              </a:rPr>
              <a:t>to reflect actual or anticipated demand</a:t>
            </a:r>
          </a:p>
          <a:p>
            <a:pPr>
              <a:lnSpc>
                <a:spcPct val="100000"/>
              </a:lnSpc>
            </a:pPr>
            <a:r>
              <a:rPr lang="en-US" sz="1961">
                <a:solidFill>
                  <a:schemeClr val="bg1"/>
                </a:solidFill>
              </a:rPr>
              <a:t>Database remains online while scaling</a:t>
            </a:r>
          </a:p>
          <a:p>
            <a:pPr>
              <a:lnSpc>
                <a:spcPct val="100000"/>
              </a:lnSpc>
            </a:pPr>
            <a:r>
              <a:rPr lang="en-US" sz="1961">
                <a:solidFill>
                  <a:schemeClr val="bg1"/>
                </a:solidFill>
              </a:rPr>
              <a:t>Hourly billing improves cost efficiency</a:t>
            </a:r>
          </a:p>
        </p:txBody>
      </p:sp>
      <p:sp>
        <p:nvSpPr>
          <p:cNvPr id="19" name="Rectangle 18"/>
          <p:cNvSpPr/>
          <p:nvPr/>
        </p:nvSpPr>
        <p:spPr bwMode="auto">
          <a:xfrm>
            <a:off x="4384777" y="4426686"/>
            <a:ext cx="398984" cy="373510"/>
          </a:xfrm>
          <a:prstGeom prst="rect">
            <a:avLst/>
          </a:prstGeom>
          <a:noFill/>
          <a:ln w="381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4963313" y="4258360"/>
            <a:ext cx="570389" cy="541836"/>
          </a:xfrm>
          <a:prstGeom prst="rect">
            <a:avLst/>
          </a:prstGeom>
          <a:noFill/>
          <a:ln w="381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5794881" y="3996937"/>
            <a:ext cx="784332" cy="803259"/>
          </a:xfrm>
          <a:prstGeom prst="rect">
            <a:avLst/>
          </a:prstGeom>
          <a:noFill/>
          <a:ln w="3810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6890748" y="3695175"/>
            <a:ext cx="1218567" cy="1105021"/>
          </a:xfrm>
          <a:prstGeom prst="rect">
            <a:avLst/>
          </a:prstGeom>
          <a:noFill/>
          <a:ln w="3810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8387150" y="2312623"/>
            <a:ext cx="2564485" cy="2487573"/>
          </a:xfrm>
          <a:prstGeom prst="rect">
            <a:avLst/>
          </a:prstGeom>
          <a:noFill/>
          <a:ln w="3810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3911951" y="4566892"/>
            <a:ext cx="279964" cy="233304"/>
          </a:xfrm>
          <a:prstGeom prst="rect">
            <a:avLst/>
          </a:prstGeom>
          <a:noFill/>
          <a:ln w="381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3582138" y="4650792"/>
            <a:ext cx="179285" cy="149404"/>
          </a:xfrm>
          <a:prstGeom prst="rect">
            <a:avLst/>
          </a:prstGeom>
          <a:noFill/>
          <a:ln w="38100">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3413651" y="4768838"/>
            <a:ext cx="525506" cy="615522"/>
          </a:xfrm>
          <a:prstGeom prst="rect">
            <a:avLst/>
          </a:prstGeom>
          <a:noFill/>
        </p:spPr>
        <p:txBody>
          <a:bodyPr wrap="none" lIns="179285" tIns="143428" rIns="179285" bIns="143428" rtlCol="0">
            <a:spAutoFit/>
          </a:bodyPr>
          <a:lstStyle/>
          <a:p>
            <a:pPr>
              <a:lnSpc>
                <a:spcPct val="90000"/>
              </a:lnSpc>
              <a:spcAft>
                <a:spcPts val="588"/>
              </a:spcAft>
            </a:pPr>
            <a:r>
              <a:rPr lang="en-US" sz="2353">
                <a:gradFill>
                  <a:gsLst>
                    <a:gs pos="2917">
                      <a:srgbClr val="FFFFFF"/>
                    </a:gs>
                    <a:gs pos="30000">
                      <a:srgbClr val="FFFFFF"/>
                    </a:gs>
                  </a:gsLst>
                  <a:lin ang="5400000" scaled="0"/>
                </a:gradFill>
              </a:rPr>
              <a:t>5</a:t>
            </a:r>
          </a:p>
        </p:txBody>
      </p:sp>
      <p:sp>
        <p:nvSpPr>
          <p:cNvPr id="28" name="TextBox 27"/>
          <p:cNvSpPr txBox="1"/>
          <p:nvPr/>
        </p:nvSpPr>
        <p:spPr>
          <a:xfrm>
            <a:off x="3706986" y="4768838"/>
            <a:ext cx="666642" cy="615516"/>
          </a:xfrm>
          <a:prstGeom prst="rect">
            <a:avLst/>
          </a:prstGeom>
          <a:noFill/>
        </p:spPr>
        <p:txBody>
          <a:bodyPr wrap="none" lIns="179285" tIns="143428" rIns="179285" bIns="143428" rtlCol="0">
            <a:spAutoFit/>
          </a:bodyPr>
          <a:lstStyle/>
          <a:p>
            <a:pPr algn="ctr">
              <a:lnSpc>
                <a:spcPct val="90000"/>
              </a:lnSpc>
              <a:spcAft>
                <a:spcPts val="588"/>
              </a:spcAft>
            </a:pPr>
            <a:r>
              <a:rPr lang="en-US" sz="2353">
                <a:gradFill>
                  <a:gsLst>
                    <a:gs pos="2917">
                      <a:srgbClr val="FFFFFF"/>
                    </a:gs>
                    <a:gs pos="30000">
                      <a:srgbClr val="FFFFFF"/>
                    </a:gs>
                  </a:gsLst>
                  <a:lin ang="5400000" scaled="0"/>
                </a:gradFill>
              </a:rPr>
              <a:t>10</a:t>
            </a:r>
          </a:p>
        </p:txBody>
      </p:sp>
      <p:sp>
        <p:nvSpPr>
          <p:cNvPr id="29" name="TextBox 28"/>
          <p:cNvSpPr txBox="1"/>
          <p:nvPr/>
        </p:nvSpPr>
        <p:spPr>
          <a:xfrm>
            <a:off x="4273478" y="4768838"/>
            <a:ext cx="666642" cy="615516"/>
          </a:xfrm>
          <a:prstGeom prst="rect">
            <a:avLst/>
          </a:prstGeom>
          <a:noFill/>
        </p:spPr>
        <p:txBody>
          <a:bodyPr wrap="none" lIns="179285" tIns="143428" rIns="179285" bIns="143428" rtlCol="0">
            <a:spAutoFit/>
          </a:bodyPr>
          <a:lstStyle/>
          <a:p>
            <a:pPr algn="ctr">
              <a:lnSpc>
                <a:spcPct val="90000"/>
              </a:lnSpc>
              <a:spcAft>
                <a:spcPts val="588"/>
              </a:spcAft>
            </a:pPr>
            <a:r>
              <a:rPr lang="en-US" sz="2353">
                <a:gradFill>
                  <a:gsLst>
                    <a:gs pos="2917">
                      <a:srgbClr val="FFFFFF"/>
                    </a:gs>
                    <a:gs pos="30000">
                      <a:srgbClr val="FFFFFF"/>
                    </a:gs>
                  </a:gsLst>
                  <a:lin ang="5400000" scaled="0"/>
                </a:gradFill>
              </a:rPr>
              <a:t>20</a:t>
            </a:r>
          </a:p>
        </p:txBody>
      </p:sp>
      <p:sp>
        <p:nvSpPr>
          <p:cNvPr id="30" name="TextBox 29"/>
          <p:cNvSpPr txBox="1"/>
          <p:nvPr/>
        </p:nvSpPr>
        <p:spPr>
          <a:xfrm>
            <a:off x="4932120" y="4768838"/>
            <a:ext cx="666642" cy="615516"/>
          </a:xfrm>
          <a:prstGeom prst="rect">
            <a:avLst/>
          </a:prstGeom>
          <a:noFill/>
        </p:spPr>
        <p:txBody>
          <a:bodyPr wrap="none" lIns="179285" tIns="143428" rIns="179285" bIns="143428" rtlCol="0">
            <a:spAutoFit/>
          </a:bodyPr>
          <a:lstStyle/>
          <a:p>
            <a:pPr algn="ctr">
              <a:lnSpc>
                <a:spcPct val="90000"/>
              </a:lnSpc>
              <a:spcAft>
                <a:spcPts val="588"/>
              </a:spcAft>
            </a:pPr>
            <a:r>
              <a:rPr lang="en-US" sz="2353">
                <a:gradFill>
                  <a:gsLst>
                    <a:gs pos="2917">
                      <a:srgbClr val="FFFFFF"/>
                    </a:gs>
                    <a:gs pos="30000">
                      <a:srgbClr val="FFFFFF"/>
                    </a:gs>
                  </a:gsLst>
                  <a:lin ang="5400000" scaled="0"/>
                </a:gradFill>
              </a:rPr>
              <a:t>50</a:t>
            </a:r>
          </a:p>
        </p:txBody>
      </p:sp>
      <p:sp>
        <p:nvSpPr>
          <p:cNvPr id="31" name="TextBox 30"/>
          <p:cNvSpPr txBox="1"/>
          <p:nvPr/>
        </p:nvSpPr>
        <p:spPr>
          <a:xfrm>
            <a:off x="5739214" y="4768838"/>
            <a:ext cx="818928" cy="615516"/>
          </a:xfrm>
          <a:prstGeom prst="rect">
            <a:avLst/>
          </a:prstGeom>
          <a:noFill/>
        </p:spPr>
        <p:txBody>
          <a:bodyPr wrap="none" lIns="179285" tIns="143428" rIns="179285" bIns="143428" rtlCol="0">
            <a:spAutoFit/>
          </a:bodyPr>
          <a:lstStyle/>
          <a:p>
            <a:pPr algn="ctr">
              <a:lnSpc>
                <a:spcPct val="90000"/>
              </a:lnSpc>
              <a:spcAft>
                <a:spcPts val="588"/>
              </a:spcAft>
            </a:pPr>
            <a:r>
              <a:rPr lang="en-US" sz="2353">
                <a:gradFill>
                  <a:gsLst>
                    <a:gs pos="2917">
                      <a:srgbClr val="FFFFFF"/>
                    </a:gs>
                    <a:gs pos="30000">
                      <a:srgbClr val="FFFFFF"/>
                    </a:gs>
                  </a:gsLst>
                  <a:lin ang="5400000" scaled="0"/>
                </a:gradFill>
              </a:rPr>
              <a:t>100</a:t>
            </a:r>
          </a:p>
        </p:txBody>
      </p:sp>
      <p:sp>
        <p:nvSpPr>
          <p:cNvPr id="32" name="TextBox 31"/>
          <p:cNvSpPr txBox="1"/>
          <p:nvPr/>
        </p:nvSpPr>
        <p:spPr>
          <a:xfrm>
            <a:off x="7075538" y="4768838"/>
            <a:ext cx="818928" cy="615516"/>
          </a:xfrm>
          <a:prstGeom prst="rect">
            <a:avLst/>
          </a:prstGeom>
          <a:noFill/>
        </p:spPr>
        <p:txBody>
          <a:bodyPr wrap="none" lIns="179285" tIns="143428" rIns="179285" bIns="143428" rtlCol="0">
            <a:spAutoFit/>
          </a:bodyPr>
          <a:lstStyle/>
          <a:p>
            <a:pPr algn="ctr">
              <a:lnSpc>
                <a:spcPct val="90000"/>
              </a:lnSpc>
              <a:spcAft>
                <a:spcPts val="588"/>
              </a:spcAft>
            </a:pPr>
            <a:r>
              <a:rPr lang="en-US" sz="2353">
                <a:gradFill>
                  <a:gsLst>
                    <a:gs pos="2917">
                      <a:srgbClr val="FFFFFF"/>
                    </a:gs>
                    <a:gs pos="30000">
                      <a:srgbClr val="FFFFFF"/>
                    </a:gs>
                  </a:gsLst>
                  <a:lin ang="5400000" scaled="0"/>
                </a:gradFill>
              </a:rPr>
              <a:t>200</a:t>
            </a:r>
          </a:p>
        </p:txBody>
      </p:sp>
      <p:sp>
        <p:nvSpPr>
          <p:cNvPr id="33" name="TextBox 32"/>
          <p:cNvSpPr txBox="1"/>
          <p:nvPr/>
        </p:nvSpPr>
        <p:spPr>
          <a:xfrm>
            <a:off x="9259928" y="4768838"/>
            <a:ext cx="818928" cy="615516"/>
          </a:xfrm>
          <a:prstGeom prst="rect">
            <a:avLst/>
          </a:prstGeom>
          <a:noFill/>
        </p:spPr>
        <p:txBody>
          <a:bodyPr wrap="none" lIns="179285" tIns="143428" rIns="179285" bIns="143428" rtlCol="0">
            <a:spAutoFit/>
          </a:bodyPr>
          <a:lstStyle/>
          <a:p>
            <a:pPr algn="ctr">
              <a:lnSpc>
                <a:spcPct val="90000"/>
              </a:lnSpc>
              <a:spcAft>
                <a:spcPts val="588"/>
              </a:spcAft>
            </a:pPr>
            <a:r>
              <a:rPr lang="en-US" sz="2353">
                <a:gradFill>
                  <a:gsLst>
                    <a:gs pos="2917">
                      <a:srgbClr val="FFFFFF"/>
                    </a:gs>
                    <a:gs pos="30000">
                      <a:srgbClr val="FFFFFF"/>
                    </a:gs>
                  </a:gsLst>
                  <a:lin ang="5400000" scaled="0"/>
                </a:gradFill>
              </a:rPr>
              <a:t>800</a:t>
            </a:r>
          </a:p>
        </p:txBody>
      </p:sp>
      <p:sp>
        <p:nvSpPr>
          <p:cNvPr id="34" name="Rectangle 33"/>
          <p:cNvSpPr/>
          <p:nvPr/>
        </p:nvSpPr>
        <p:spPr>
          <a:xfrm>
            <a:off x="3435792" y="5372917"/>
            <a:ext cx="7889353" cy="1056042"/>
          </a:xfrm>
          <a:prstGeom prst="rect">
            <a:avLst/>
          </a:prstGeom>
        </p:spPr>
        <p:txBody>
          <a:bodyPr wrap="square">
            <a:spAutoFit/>
          </a:bodyPr>
          <a:lstStyle/>
          <a:p>
            <a:r>
              <a:rPr lang="en-US" sz="3137">
                <a:solidFill>
                  <a:srgbClr val="0072C6">
                    <a:lumMod val="60000"/>
                    <a:lumOff val="40000"/>
                  </a:srgbClr>
                </a:solidFill>
                <a:latin typeface="Segoe UI Light"/>
              </a:rPr>
              <a:t>Performance is easily scaled up or down to meet changing workload and business needs</a:t>
            </a:r>
          </a:p>
        </p:txBody>
      </p:sp>
      <p:sp>
        <p:nvSpPr>
          <p:cNvPr id="35" name="TextBox 34"/>
          <p:cNvSpPr txBox="1"/>
          <p:nvPr/>
        </p:nvSpPr>
        <p:spPr>
          <a:xfrm>
            <a:off x="2363824" y="4765686"/>
            <a:ext cx="1079255" cy="615522"/>
          </a:xfrm>
          <a:prstGeom prst="rect">
            <a:avLst/>
          </a:prstGeom>
          <a:noFill/>
        </p:spPr>
        <p:txBody>
          <a:bodyPr wrap="square" lIns="179285" tIns="143428" rIns="179285" bIns="143428" rtlCol="0">
            <a:spAutoFit/>
          </a:bodyPr>
          <a:lstStyle/>
          <a:p>
            <a:pPr>
              <a:lnSpc>
                <a:spcPct val="90000"/>
              </a:lnSpc>
              <a:spcAft>
                <a:spcPts val="588"/>
              </a:spcAft>
            </a:pPr>
            <a:r>
              <a:rPr lang="en-US" sz="2353">
                <a:gradFill>
                  <a:gsLst>
                    <a:gs pos="2917">
                      <a:srgbClr val="FFFFFF"/>
                    </a:gs>
                    <a:gs pos="30000">
                      <a:srgbClr val="FFFFFF"/>
                    </a:gs>
                  </a:gsLst>
                  <a:lin ang="5400000" scaled="0"/>
                </a:gradFill>
              </a:rPr>
              <a:t>DTUs</a:t>
            </a:r>
          </a:p>
        </p:txBody>
      </p:sp>
      <p:sp>
        <p:nvSpPr>
          <p:cNvPr id="37" name="TextBox 36"/>
          <p:cNvSpPr txBox="1"/>
          <p:nvPr/>
        </p:nvSpPr>
        <p:spPr>
          <a:xfrm>
            <a:off x="3429146" y="4198306"/>
            <a:ext cx="506649" cy="561211"/>
          </a:xfrm>
          <a:prstGeom prst="rect">
            <a:avLst/>
          </a:prstGeom>
          <a:noFill/>
        </p:spPr>
        <p:txBody>
          <a:bodyPr wrap="none" lIns="179285" tIns="143428" rIns="179285" bIns="143428" rtlCol="0">
            <a:spAutoFit/>
          </a:bodyPr>
          <a:lstStyle/>
          <a:p>
            <a:pPr algn="ctr">
              <a:lnSpc>
                <a:spcPct val="90000"/>
              </a:lnSpc>
              <a:spcAft>
                <a:spcPts val="588"/>
              </a:spcAft>
            </a:pPr>
            <a:r>
              <a:rPr lang="en-US" sz="1961">
                <a:solidFill>
                  <a:srgbClr val="68217A">
                    <a:lumMod val="40000"/>
                    <a:lumOff val="60000"/>
                  </a:srgbClr>
                </a:solidFill>
              </a:rPr>
              <a:t>B</a:t>
            </a:r>
          </a:p>
        </p:txBody>
      </p:sp>
      <p:sp>
        <p:nvSpPr>
          <p:cNvPr id="38" name="TextBox 37"/>
          <p:cNvSpPr txBox="1"/>
          <p:nvPr/>
        </p:nvSpPr>
        <p:spPr>
          <a:xfrm>
            <a:off x="3758895" y="4118464"/>
            <a:ext cx="600938" cy="555869"/>
          </a:xfrm>
          <a:prstGeom prst="rect">
            <a:avLst/>
          </a:prstGeom>
          <a:noFill/>
        </p:spPr>
        <p:txBody>
          <a:bodyPr wrap="none" lIns="179285" tIns="143428" rIns="179285" bIns="143428" rtlCol="0">
            <a:spAutoFit/>
          </a:bodyPr>
          <a:lstStyle/>
          <a:p>
            <a:pPr algn="ctr">
              <a:lnSpc>
                <a:spcPct val="90000"/>
              </a:lnSpc>
              <a:spcAft>
                <a:spcPts val="588"/>
              </a:spcAft>
            </a:pPr>
            <a:r>
              <a:rPr lang="en-US" sz="1961">
                <a:solidFill>
                  <a:srgbClr val="68217A">
                    <a:lumMod val="40000"/>
                    <a:lumOff val="60000"/>
                  </a:srgbClr>
                </a:solidFill>
              </a:rPr>
              <a:t>S0</a:t>
            </a:r>
          </a:p>
        </p:txBody>
      </p:sp>
      <p:sp>
        <p:nvSpPr>
          <p:cNvPr id="39" name="TextBox 38"/>
          <p:cNvSpPr txBox="1"/>
          <p:nvPr/>
        </p:nvSpPr>
        <p:spPr>
          <a:xfrm>
            <a:off x="4312444" y="3993063"/>
            <a:ext cx="600938" cy="555869"/>
          </a:xfrm>
          <a:prstGeom prst="rect">
            <a:avLst/>
          </a:prstGeom>
          <a:noFill/>
        </p:spPr>
        <p:txBody>
          <a:bodyPr wrap="none" lIns="179285" tIns="143428" rIns="179285" bIns="143428" rtlCol="0">
            <a:spAutoFit/>
          </a:bodyPr>
          <a:lstStyle/>
          <a:p>
            <a:pPr algn="ctr">
              <a:lnSpc>
                <a:spcPct val="90000"/>
              </a:lnSpc>
              <a:spcAft>
                <a:spcPts val="588"/>
              </a:spcAft>
            </a:pPr>
            <a:r>
              <a:rPr lang="en-US" sz="1961">
                <a:solidFill>
                  <a:srgbClr val="68217A">
                    <a:lumMod val="40000"/>
                    <a:lumOff val="60000"/>
                  </a:srgbClr>
                </a:solidFill>
              </a:rPr>
              <a:t>S1</a:t>
            </a:r>
          </a:p>
        </p:txBody>
      </p:sp>
      <p:sp>
        <p:nvSpPr>
          <p:cNvPr id="40" name="TextBox 39"/>
          <p:cNvSpPr txBox="1"/>
          <p:nvPr/>
        </p:nvSpPr>
        <p:spPr>
          <a:xfrm>
            <a:off x="4950339" y="3804499"/>
            <a:ext cx="600938" cy="555869"/>
          </a:xfrm>
          <a:prstGeom prst="rect">
            <a:avLst/>
          </a:prstGeom>
          <a:noFill/>
        </p:spPr>
        <p:txBody>
          <a:bodyPr wrap="none" lIns="179285" tIns="143428" rIns="179285" bIns="143428" rtlCol="0">
            <a:spAutoFit/>
          </a:bodyPr>
          <a:lstStyle/>
          <a:p>
            <a:pPr algn="ctr">
              <a:lnSpc>
                <a:spcPct val="90000"/>
              </a:lnSpc>
              <a:spcAft>
                <a:spcPts val="588"/>
              </a:spcAft>
            </a:pPr>
            <a:r>
              <a:rPr lang="en-US" sz="1961">
                <a:solidFill>
                  <a:srgbClr val="68217A">
                    <a:lumMod val="40000"/>
                    <a:lumOff val="60000"/>
                  </a:srgbClr>
                </a:solidFill>
              </a:rPr>
              <a:t>S2</a:t>
            </a:r>
          </a:p>
        </p:txBody>
      </p:sp>
      <p:sp>
        <p:nvSpPr>
          <p:cNvPr id="41" name="TextBox 40"/>
          <p:cNvSpPr txBox="1"/>
          <p:nvPr/>
        </p:nvSpPr>
        <p:spPr>
          <a:xfrm>
            <a:off x="5887396" y="3549877"/>
            <a:ext cx="638654" cy="561211"/>
          </a:xfrm>
          <a:prstGeom prst="rect">
            <a:avLst/>
          </a:prstGeom>
          <a:noFill/>
        </p:spPr>
        <p:txBody>
          <a:bodyPr wrap="none" lIns="179285" tIns="143428" rIns="179285" bIns="143428" rtlCol="0">
            <a:spAutoFit/>
          </a:bodyPr>
          <a:lstStyle/>
          <a:p>
            <a:pPr algn="ctr">
              <a:lnSpc>
                <a:spcPct val="90000"/>
              </a:lnSpc>
              <a:spcAft>
                <a:spcPts val="588"/>
              </a:spcAft>
            </a:pPr>
            <a:r>
              <a:rPr lang="en-US" sz="1961">
                <a:solidFill>
                  <a:srgbClr val="68217A">
                    <a:lumMod val="40000"/>
                    <a:lumOff val="60000"/>
                  </a:srgbClr>
                </a:solidFill>
              </a:rPr>
              <a:t>P1</a:t>
            </a:r>
          </a:p>
        </p:txBody>
      </p:sp>
      <p:sp>
        <p:nvSpPr>
          <p:cNvPr id="42" name="TextBox 41"/>
          <p:cNvSpPr txBox="1"/>
          <p:nvPr/>
        </p:nvSpPr>
        <p:spPr>
          <a:xfrm>
            <a:off x="7165675" y="3232108"/>
            <a:ext cx="638654" cy="561211"/>
          </a:xfrm>
          <a:prstGeom prst="rect">
            <a:avLst/>
          </a:prstGeom>
          <a:noFill/>
        </p:spPr>
        <p:txBody>
          <a:bodyPr wrap="none" lIns="179285" tIns="143428" rIns="179285" bIns="143428" rtlCol="0">
            <a:spAutoFit/>
          </a:bodyPr>
          <a:lstStyle/>
          <a:p>
            <a:pPr algn="ctr">
              <a:lnSpc>
                <a:spcPct val="90000"/>
              </a:lnSpc>
              <a:spcAft>
                <a:spcPts val="588"/>
              </a:spcAft>
            </a:pPr>
            <a:r>
              <a:rPr lang="en-US" sz="1961">
                <a:solidFill>
                  <a:srgbClr val="68217A">
                    <a:lumMod val="40000"/>
                    <a:lumOff val="60000"/>
                  </a:srgbClr>
                </a:solidFill>
              </a:rPr>
              <a:t>P2</a:t>
            </a:r>
          </a:p>
        </p:txBody>
      </p:sp>
      <p:sp>
        <p:nvSpPr>
          <p:cNvPr id="43" name="TextBox 42"/>
          <p:cNvSpPr txBox="1"/>
          <p:nvPr/>
        </p:nvSpPr>
        <p:spPr>
          <a:xfrm>
            <a:off x="9350064" y="1863504"/>
            <a:ext cx="638654" cy="561211"/>
          </a:xfrm>
          <a:prstGeom prst="rect">
            <a:avLst/>
          </a:prstGeom>
          <a:noFill/>
        </p:spPr>
        <p:txBody>
          <a:bodyPr wrap="none" lIns="179285" tIns="143428" rIns="179285" bIns="143428" rtlCol="0">
            <a:spAutoFit/>
          </a:bodyPr>
          <a:lstStyle/>
          <a:p>
            <a:pPr algn="ctr">
              <a:lnSpc>
                <a:spcPct val="90000"/>
              </a:lnSpc>
              <a:spcAft>
                <a:spcPts val="588"/>
              </a:spcAft>
            </a:pPr>
            <a:r>
              <a:rPr lang="en-US" sz="1961">
                <a:solidFill>
                  <a:srgbClr val="68217A">
                    <a:lumMod val="40000"/>
                    <a:lumOff val="60000"/>
                  </a:srgbClr>
                </a:solidFill>
              </a:rPr>
              <a:t>P3</a:t>
            </a:r>
          </a:p>
        </p:txBody>
      </p:sp>
    </p:spTree>
    <p:extLst>
      <p:ext uri="{BB962C8B-B14F-4D97-AF65-F5344CB8AC3E}">
        <p14:creationId xmlns:p14="http://schemas.microsoft.com/office/powerpoint/2010/main" val="2917606180"/>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Guaranteed Single-Digit Millisecond Latency</a:t>
            </a:r>
            <a:endParaRPr lang="en-US">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837447" y="2128490"/>
            <a:ext cx="10596564" cy="3257174"/>
          </a:xfrm>
          <a:prstGeom prst="rect">
            <a:avLst/>
          </a:prstGeom>
        </p:spPr>
        <p:txBody>
          <a:bodyPr wrap="square" anchor="b">
            <a:spAutoFit/>
          </a:bodyPr>
          <a:lstStyle/>
          <a:p>
            <a:pPr marL="457200" indent="-457200" defTabSz="932597">
              <a:lnSpc>
                <a:spcPct val="150000"/>
              </a:lnSpc>
              <a:buFont typeface="Arial"/>
              <a:buChar char="•"/>
            </a:pPr>
            <a:r>
              <a:rPr lang="en-IN" sz="2800">
                <a:solidFill>
                  <a:schemeClr val="bg1"/>
                </a:solidFill>
                <a:cs typeface="Calibri" panose="020F0502020204030204"/>
              </a:rPr>
              <a:t>Serve read and write requests from the nearest region while simultaneously distributing data across the globe</a:t>
            </a:r>
            <a:endParaRPr lang="en-IN">
              <a:solidFill>
                <a:schemeClr val="bg1"/>
              </a:solidFill>
              <a:cs typeface="Calibri" panose="020F0502020204030204"/>
            </a:endParaRPr>
          </a:p>
          <a:p>
            <a:pPr marL="457200" indent="-457200" defTabSz="932597">
              <a:lnSpc>
                <a:spcPct val="150000"/>
              </a:lnSpc>
              <a:buFont typeface="Arial"/>
              <a:buChar char="•"/>
            </a:pPr>
            <a:r>
              <a:rPr lang="en-IN" sz="2800">
                <a:solidFill>
                  <a:schemeClr val="bg1"/>
                </a:solidFill>
                <a:cs typeface="Calibri" panose="020F0502020204030204"/>
              </a:rPr>
              <a:t>Less than 10-ms latencies on reads writes at the 99th percentile</a:t>
            </a:r>
            <a:endParaRPr lang="en-IN">
              <a:solidFill>
                <a:schemeClr val="bg1"/>
              </a:solidFill>
              <a:cs typeface="Calibri" panose="020F0502020204030204"/>
            </a:endParaRPr>
          </a:p>
          <a:p>
            <a:pPr marL="457200" indent="-457200" defTabSz="932597">
              <a:lnSpc>
                <a:spcPct val="150000"/>
              </a:lnSpc>
              <a:buFont typeface="Arial"/>
              <a:buChar char="•"/>
            </a:pPr>
            <a:r>
              <a:rPr lang="en-IN" sz="2800">
                <a:solidFill>
                  <a:schemeClr val="bg1"/>
                </a:solidFill>
                <a:cs typeface="Calibri" panose="020F0502020204030204"/>
              </a:rPr>
              <a:t>Less than 15-ms latencies on (indexed) writes at the 99th percentile</a:t>
            </a:r>
            <a:endParaRPr lang="en-IN">
              <a:solidFill>
                <a:schemeClr val="bg1"/>
              </a:solidFill>
              <a:cs typeface="Calibri" panose="020F0502020204030204"/>
            </a:endParaRPr>
          </a:p>
          <a:p>
            <a:pPr marL="457200" indent="-457200" defTabSz="932597">
              <a:lnSpc>
                <a:spcPct val="150000"/>
              </a:lnSpc>
              <a:buFont typeface="Arial"/>
              <a:buChar char="•"/>
            </a:pPr>
            <a:endParaRPr lang="en-IN" sz="2800">
              <a:solidFill>
                <a:schemeClr val="bg1"/>
              </a:solidFill>
              <a:cs typeface="Calibri" panose="020F0502020204030204"/>
            </a:endParaRPr>
          </a:p>
        </p:txBody>
      </p:sp>
    </p:spTree>
    <p:extLst>
      <p:ext uri="{BB962C8B-B14F-4D97-AF65-F5344CB8AC3E}">
        <p14:creationId xmlns:p14="http://schemas.microsoft.com/office/powerpoint/2010/main" val="3538555877"/>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Data Distribution</a:t>
            </a:r>
            <a:endParaRPr lang="en-US" b="1">
              <a:solidFill>
                <a:schemeClr val="bg1"/>
              </a:solidFill>
              <a:cs typeface="Calibri Light"/>
            </a:endParaRPr>
          </a:p>
        </p:txBody>
      </p:sp>
      <p:pic>
        <p:nvPicPr>
          <p:cNvPr id="3" name="Picture 3">
            <a:extLst>
              <a:ext uri="{FF2B5EF4-FFF2-40B4-BE49-F238E27FC236}">
                <a16:creationId xmlns:a16="http://schemas.microsoft.com/office/drawing/2014/main" id="{62AAEF40-CDAD-460F-AC61-5E2F969E0B1A}"/>
              </a:ext>
            </a:extLst>
          </p:cNvPr>
          <p:cNvPicPr>
            <a:picLocks noChangeAspect="1"/>
          </p:cNvPicPr>
          <p:nvPr/>
        </p:nvPicPr>
        <p:blipFill>
          <a:blip r:embed="rId2"/>
          <a:stretch>
            <a:fillRect/>
          </a:stretch>
        </p:blipFill>
        <p:spPr>
          <a:xfrm>
            <a:off x="3093452" y="1402821"/>
            <a:ext cx="5978356" cy="530898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987856478"/>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Retail and Marketing using Cosmos DB</a:t>
            </a:r>
            <a:endParaRPr lang="en-US">
              <a:solidFill>
                <a:schemeClr val="bg1"/>
              </a:solidFill>
              <a:cs typeface="Calibri Light"/>
            </a:endParaRPr>
          </a:p>
        </p:txBody>
      </p:sp>
      <p:pic>
        <p:nvPicPr>
          <p:cNvPr id="6" name="Picture 6">
            <a:extLst>
              <a:ext uri="{FF2B5EF4-FFF2-40B4-BE49-F238E27FC236}">
                <a16:creationId xmlns:a16="http://schemas.microsoft.com/office/drawing/2014/main" id="{4873807E-2509-47CE-9308-952FA4B7AF9A}"/>
              </a:ext>
            </a:extLst>
          </p:cNvPr>
          <p:cNvPicPr>
            <a:picLocks noChangeAspect="1"/>
          </p:cNvPicPr>
          <p:nvPr/>
        </p:nvPicPr>
        <p:blipFill>
          <a:blip r:embed="rId2"/>
          <a:stretch>
            <a:fillRect/>
          </a:stretch>
        </p:blipFill>
        <p:spPr>
          <a:xfrm>
            <a:off x="887665" y="1585390"/>
            <a:ext cx="10496882" cy="5050800"/>
          </a:xfrm>
          <a:prstGeom prst="rect">
            <a:avLst/>
          </a:prstGeom>
          <a:ln>
            <a:noFill/>
          </a:ln>
          <a:effectLst>
            <a:softEdge rad="112500"/>
          </a:effectLst>
        </p:spPr>
      </p:pic>
    </p:spTree>
    <p:extLst>
      <p:ext uri="{BB962C8B-B14F-4D97-AF65-F5344CB8AC3E}">
        <p14:creationId xmlns:p14="http://schemas.microsoft.com/office/powerpoint/2010/main" val="359563817"/>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4144E57-C255-F941-BC42-5C92499D65E2}"/>
              </a:ext>
            </a:extLst>
          </p:cNvPr>
          <p:cNvSpPr>
            <a:spLocks noGrp="1"/>
          </p:cNvSpPr>
          <p:nvPr>
            <p:ph type="title"/>
          </p:nvPr>
        </p:nvSpPr>
        <p:spPr>
          <a:xfrm>
            <a:off x="269240" y="722893"/>
            <a:ext cx="8067822" cy="2697988"/>
          </a:xfrm>
        </p:spPr>
        <p:txBody>
          <a:bodyPr>
            <a:normAutofit/>
          </a:bodyPr>
          <a:lstStyle/>
          <a:p>
            <a:r>
              <a:rPr lang="en-US" sz="6600">
                <a:solidFill>
                  <a:schemeClr val="bg1"/>
                </a:solidFill>
              </a:rPr>
              <a:t>Demo</a:t>
            </a:r>
          </a:p>
        </p:txBody>
      </p:sp>
      <p:sp>
        <p:nvSpPr>
          <p:cNvPr id="7" name="Text Placeholder 4">
            <a:extLst>
              <a:ext uri="{FF2B5EF4-FFF2-40B4-BE49-F238E27FC236}">
                <a16:creationId xmlns:a16="http://schemas.microsoft.com/office/drawing/2014/main" id="{5D4E8518-349A-8C49-95C4-7538F141B358}"/>
              </a:ext>
            </a:extLst>
          </p:cNvPr>
          <p:cNvSpPr txBox="1">
            <a:spLocks/>
          </p:cNvSpPr>
          <p:nvPr/>
        </p:nvSpPr>
        <p:spPr>
          <a:xfrm>
            <a:off x="269240" y="3716793"/>
            <a:ext cx="11660706" cy="1793627"/>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bg1"/>
                </a:solidFill>
                <a:cs typeface="Calibri" panose="020F0502020204030204"/>
              </a:rPr>
              <a:t>Deploying Azure Cosmos DB</a:t>
            </a:r>
          </a:p>
          <a:p>
            <a:r>
              <a:rPr lang="en-US">
                <a:solidFill>
                  <a:schemeClr val="bg1"/>
                </a:solidFill>
                <a:cs typeface="Calibri" panose="020F0502020204030204"/>
              </a:rPr>
              <a:t>Storing NoSQL data in Azure Cosmos DB Tables</a:t>
            </a:r>
          </a:p>
          <a:p>
            <a:r>
              <a:rPr lang="en-US">
                <a:solidFill>
                  <a:schemeClr val="bg1"/>
                </a:solidFill>
                <a:cs typeface="Calibri" panose="020F0502020204030204"/>
              </a:rPr>
              <a:t>Distributing data globally using Cosmos DB</a:t>
            </a:r>
          </a:p>
        </p:txBody>
      </p:sp>
    </p:spTree>
    <p:extLst>
      <p:ext uri="{BB962C8B-B14F-4D97-AF65-F5344CB8AC3E}">
        <p14:creationId xmlns:p14="http://schemas.microsoft.com/office/powerpoint/2010/main" val="168642122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135208" y="1148812"/>
            <a:ext cx="3368214" cy="3774230"/>
          </a:xfrm>
          <a:prstGeom prst="rect">
            <a:avLst/>
          </a:prstGeom>
          <a:scene3d>
            <a:camera prst="perspectiveContrastingLeftFacing" fov="5400000">
              <a:rot lat="553844" lon="1793228" rev="21285175"/>
            </a:camera>
            <a:lightRig rig="threePt" dir="t"/>
          </a:scene3d>
        </p:spPr>
      </p:pic>
      <p:sp>
        <p:nvSpPr>
          <p:cNvPr id="83" name="Bent-Up Arrow 82"/>
          <p:cNvSpPr/>
          <p:nvPr/>
        </p:nvSpPr>
        <p:spPr bwMode="auto">
          <a:xfrm rot="5400000">
            <a:off x="-406620" y="2603738"/>
            <a:ext cx="5223768" cy="2851135"/>
          </a:xfrm>
          <a:prstGeom prst="bentUpArrow">
            <a:avLst>
              <a:gd name="adj1" fmla="val 29400"/>
              <a:gd name="adj2" fmla="val 26016"/>
              <a:gd name="adj3" fmla="val 40504"/>
            </a:avLst>
          </a:prstGeom>
          <a:gradFill flip="none" rotWithShape="1">
            <a:gsLst>
              <a:gs pos="0">
                <a:srgbClr val="442359"/>
              </a:gs>
              <a:gs pos="52000">
                <a:srgbClr val="442359">
                  <a:lumMod val="95000"/>
                  <a:lumOff val="5000"/>
                </a:srgbClr>
              </a:gs>
              <a:gs pos="100000">
                <a:srgbClr val="442359">
                  <a:lumMod val="94000"/>
                  <a:lumOff val="6000"/>
                </a:srgbClr>
              </a:gs>
            </a:gsLst>
            <a:lin ang="21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241" y="71517"/>
            <a:ext cx="10515600" cy="1325563"/>
          </a:xfrm>
        </p:spPr>
        <p:txBody>
          <a:bodyPr/>
          <a:lstStyle/>
          <a:p>
            <a:r>
              <a:rPr lang="en-US" b="1">
                <a:solidFill>
                  <a:schemeClr val="bg1"/>
                </a:solidFill>
              </a:rPr>
              <a:t>Rich Near-real-time Monitoring</a:t>
            </a:r>
          </a:p>
        </p:txBody>
      </p:sp>
      <p:sp>
        <p:nvSpPr>
          <p:cNvPr id="5" name="Text Placeholder 4"/>
          <p:cNvSpPr>
            <a:spLocks noGrp="1"/>
          </p:cNvSpPr>
          <p:nvPr>
            <p:ph type="body" sz="quarter" idx="11"/>
          </p:nvPr>
        </p:nvSpPr>
        <p:spPr>
          <a:xfrm>
            <a:off x="269241" y="1189494"/>
            <a:ext cx="6971369" cy="3005195"/>
          </a:xfrm>
        </p:spPr>
        <p:txBody>
          <a:bodyPr>
            <a:normAutofit lnSpcReduction="10000"/>
          </a:bodyPr>
          <a:lstStyle/>
          <a:p>
            <a:r>
              <a:rPr lang="en-US" sz="2353">
                <a:solidFill>
                  <a:schemeClr val="bg1"/>
                </a:solidFill>
              </a:rPr>
              <a:t>Monitor resource consumption over time and set user-configurable alerts and notifications to guide scaling decisions</a:t>
            </a:r>
          </a:p>
          <a:p>
            <a:r>
              <a:rPr lang="en-US" sz="2353">
                <a:solidFill>
                  <a:schemeClr val="bg1"/>
                </a:solidFill>
              </a:rPr>
              <a:t>Rich metrics include % DTU usage, resource usage, database size, connection health</a:t>
            </a:r>
          </a:p>
          <a:p>
            <a:r>
              <a:rPr lang="en-US" sz="2353">
                <a:solidFill>
                  <a:schemeClr val="bg1"/>
                </a:solidFill>
              </a:rPr>
              <a:t>Dashboard views in the portal, or via APIs and DMVs</a:t>
            </a:r>
          </a:p>
          <a:p>
            <a:r>
              <a:rPr lang="en-US" sz="2353">
                <a:solidFill>
                  <a:schemeClr val="bg1"/>
                </a:solidFill>
              </a:rPr>
              <a:t>In-depth DMVs aid troubleshooting </a:t>
            </a:r>
            <a:br>
              <a:rPr lang="en-US" sz="2353">
                <a:solidFill>
                  <a:schemeClr val="bg1"/>
                </a:solidFill>
              </a:rPr>
            </a:br>
            <a:r>
              <a:rPr lang="en-US" sz="2353">
                <a:solidFill>
                  <a:schemeClr val="bg1"/>
                </a:solidFill>
              </a:rPr>
              <a:t>(e.g. at the query level)</a:t>
            </a:r>
          </a:p>
        </p:txBody>
      </p:sp>
      <p:sp>
        <p:nvSpPr>
          <p:cNvPr id="81" name="Rectangle 80"/>
          <p:cNvSpPr/>
          <p:nvPr/>
        </p:nvSpPr>
        <p:spPr>
          <a:xfrm>
            <a:off x="3406726" y="5296552"/>
            <a:ext cx="7918419" cy="1176733"/>
          </a:xfrm>
          <a:prstGeom prst="rect">
            <a:avLst/>
          </a:prstGeom>
        </p:spPr>
        <p:txBody>
          <a:bodyPr wrap="square">
            <a:spAutoFit/>
          </a:bodyPr>
          <a:lstStyle/>
          <a:p>
            <a:r>
              <a:rPr lang="en-US" sz="3529">
                <a:solidFill>
                  <a:srgbClr val="0072C6">
                    <a:lumMod val="60000"/>
                    <a:lumOff val="40000"/>
                  </a:srgbClr>
                </a:solidFill>
                <a:latin typeface="Segoe UI Light"/>
              </a:rPr>
              <a:t>Use monitoring and alerts to understand and manage resource utilization</a:t>
            </a:r>
          </a:p>
        </p:txBody>
      </p:sp>
    </p:spTree>
    <p:extLst>
      <p:ext uri="{BB962C8B-B14F-4D97-AF65-F5344CB8AC3E}">
        <p14:creationId xmlns:p14="http://schemas.microsoft.com/office/powerpoint/2010/main" val="253729510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4144E57-C255-F941-BC42-5C92499D65E2}"/>
              </a:ext>
            </a:extLst>
          </p:cNvPr>
          <p:cNvSpPr>
            <a:spLocks noGrp="1"/>
          </p:cNvSpPr>
          <p:nvPr>
            <p:ph type="title"/>
          </p:nvPr>
        </p:nvSpPr>
        <p:spPr>
          <a:xfrm>
            <a:off x="269240" y="722893"/>
            <a:ext cx="8067822" cy="2697988"/>
          </a:xfrm>
        </p:spPr>
        <p:txBody>
          <a:bodyPr>
            <a:normAutofit/>
          </a:bodyPr>
          <a:lstStyle/>
          <a:p>
            <a:r>
              <a:rPr lang="en-US" sz="6600">
                <a:solidFill>
                  <a:schemeClr val="bg1"/>
                </a:solidFill>
              </a:rPr>
              <a:t>Demo</a:t>
            </a:r>
          </a:p>
        </p:txBody>
      </p:sp>
      <p:sp>
        <p:nvSpPr>
          <p:cNvPr id="7" name="Text Placeholder 4">
            <a:extLst>
              <a:ext uri="{FF2B5EF4-FFF2-40B4-BE49-F238E27FC236}">
                <a16:creationId xmlns:a16="http://schemas.microsoft.com/office/drawing/2014/main" id="{5D4E8518-349A-8C49-95C4-7538F141B358}"/>
              </a:ext>
            </a:extLst>
          </p:cNvPr>
          <p:cNvSpPr txBox="1">
            <a:spLocks/>
          </p:cNvSpPr>
          <p:nvPr/>
        </p:nvSpPr>
        <p:spPr>
          <a:xfrm>
            <a:off x="269240" y="3877214"/>
            <a:ext cx="9561864" cy="17936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bg1"/>
                </a:solidFill>
              </a:rPr>
              <a:t>Azure Management Portal </a:t>
            </a:r>
          </a:p>
          <a:p>
            <a:r>
              <a:rPr lang="en-US">
                <a:solidFill>
                  <a:schemeClr val="bg1"/>
                </a:solidFill>
              </a:rPr>
              <a:t>Database provisioning</a:t>
            </a:r>
          </a:p>
          <a:p>
            <a:r>
              <a:rPr lang="en-US">
                <a:solidFill>
                  <a:schemeClr val="bg1"/>
                </a:solidFill>
              </a:rPr>
              <a:t>Monitoring performance and scaling-up</a:t>
            </a:r>
          </a:p>
        </p:txBody>
      </p:sp>
    </p:spTree>
    <p:extLst>
      <p:ext uri="{BB962C8B-B14F-4D97-AF65-F5344CB8AC3E}">
        <p14:creationId xmlns:p14="http://schemas.microsoft.com/office/powerpoint/2010/main" val="128016444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Hit Refresh </a:t>
            </a:r>
            <a:r>
              <a:rPr lang="en-US">
                <a:solidFill>
                  <a:schemeClr val="bg1"/>
                </a:solidFill>
              </a:rPr>
              <a:t>- </a:t>
            </a:r>
            <a:r>
              <a:rPr lang="en-US" b="1">
                <a:solidFill>
                  <a:schemeClr val="bg1"/>
                </a:solidFill>
              </a:rPr>
              <a:t>DMS</a:t>
            </a:r>
          </a:p>
        </p:txBody>
      </p:sp>
      <p:sp>
        <p:nvSpPr>
          <p:cNvPr id="5" name="Rectangle 4">
            <a:extLst>
              <a:ext uri="{FF2B5EF4-FFF2-40B4-BE49-F238E27FC236}">
                <a16:creationId xmlns:a16="http://schemas.microsoft.com/office/drawing/2014/main" id="{8403EE91-D491-9D44-AB31-328AFF39844A}"/>
              </a:ext>
            </a:extLst>
          </p:cNvPr>
          <p:cNvSpPr/>
          <p:nvPr/>
        </p:nvSpPr>
        <p:spPr>
          <a:xfrm>
            <a:off x="757236" y="3046264"/>
            <a:ext cx="10596564" cy="584775"/>
          </a:xfrm>
          <a:prstGeom prst="rect">
            <a:avLst/>
          </a:prstGeom>
        </p:spPr>
        <p:txBody>
          <a:bodyPr wrap="square" anchor="t">
            <a:spAutoFit/>
          </a:bodyPr>
          <a:lstStyle/>
          <a:p>
            <a:pPr algn="ctr" defTabSz="932597"/>
            <a:r>
              <a:rPr lang="en-IN" sz="3200" b="1" i="1">
                <a:solidFill>
                  <a:schemeClr val="bg1"/>
                </a:solidFill>
                <a:cs typeface="Segoe UI Light"/>
              </a:rPr>
              <a:t>Bringing cloud to your enterprise level of Databases…</a:t>
            </a:r>
            <a:endParaRPr lang="en-IN" sz="3200" i="1">
              <a:solidFill>
                <a:schemeClr val="bg1"/>
              </a:solidFill>
              <a:cs typeface="Segoe UI Light"/>
            </a:endParaRPr>
          </a:p>
        </p:txBody>
      </p:sp>
    </p:spTree>
    <p:extLst>
      <p:ext uri="{BB962C8B-B14F-4D97-AF65-F5344CB8AC3E}">
        <p14:creationId xmlns:p14="http://schemas.microsoft.com/office/powerpoint/2010/main" val="15071897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Azure Database Migration Journey</a:t>
            </a:r>
          </a:p>
        </p:txBody>
      </p:sp>
      <p:sp>
        <p:nvSpPr>
          <p:cNvPr id="3" name="TextBox 2">
            <a:extLst>
              <a:ext uri="{FF2B5EF4-FFF2-40B4-BE49-F238E27FC236}">
                <a16:creationId xmlns:a16="http://schemas.microsoft.com/office/drawing/2014/main" id="{214E3AFD-275D-E04F-975F-1C2BE593B475}"/>
              </a:ext>
            </a:extLst>
          </p:cNvPr>
          <p:cNvSpPr txBox="1"/>
          <p:nvPr/>
        </p:nvSpPr>
        <p:spPr>
          <a:xfrm>
            <a:off x="1027134" y="1966586"/>
            <a:ext cx="10326666" cy="3693319"/>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3600">
                <a:solidFill>
                  <a:schemeClr val="bg1"/>
                </a:solidFill>
              </a:rPr>
              <a:t>Assess</a:t>
            </a:r>
          </a:p>
          <a:p>
            <a:pPr marL="285750" indent="-285750">
              <a:lnSpc>
                <a:spcPct val="200000"/>
              </a:lnSpc>
              <a:buFont typeface="Arial" panose="020B0604020202020204" pitchFamily="34" charset="0"/>
              <a:buChar char="•"/>
            </a:pPr>
            <a:r>
              <a:rPr lang="en-US" sz="3600">
                <a:solidFill>
                  <a:schemeClr val="bg1"/>
                </a:solidFill>
              </a:rPr>
              <a:t>Migrate </a:t>
            </a:r>
          </a:p>
          <a:p>
            <a:pPr marL="285750" indent="-285750">
              <a:lnSpc>
                <a:spcPct val="200000"/>
              </a:lnSpc>
              <a:buFont typeface="Arial" panose="020B0604020202020204" pitchFamily="34" charset="0"/>
              <a:buChar char="•"/>
            </a:pPr>
            <a:r>
              <a:rPr lang="en-US" sz="3600">
                <a:solidFill>
                  <a:schemeClr val="bg1"/>
                </a:solidFill>
              </a:rPr>
              <a:t>Optimize</a:t>
            </a:r>
          </a:p>
          <a:p>
            <a:endParaRPr lang="en-US">
              <a:solidFill>
                <a:schemeClr val="bg1"/>
              </a:solidFill>
            </a:endParaRPr>
          </a:p>
        </p:txBody>
      </p:sp>
    </p:spTree>
    <p:extLst>
      <p:ext uri="{BB962C8B-B14F-4D97-AF65-F5344CB8AC3E}">
        <p14:creationId xmlns:p14="http://schemas.microsoft.com/office/powerpoint/2010/main" val="922257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Azure Database Migration Service</a:t>
            </a:r>
          </a:p>
        </p:txBody>
      </p:sp>
      <p:sp>
        <p:nvSpPr>
          <p:cNvPr id="3" name="TextBox 2">
            <a:extLst>
              <a:ext uri="{FF2B5EF4-FFF2-40B4-BE49-F238E27FC236}">
                <a16:creationId xmlns:a16="http://schemas.microsoft.com/office/drawing/2014/main" id="{214E3AFD-275D-E04F-975F-1C2BE593B475}"/>
              </a:ext>
            </a:extLst>
          </p:cNvPr>
          <p:cNvSpPr txBox="1"/>
          <p:nvPr/>
        </p:nvSpPr>
        <p:spPr>
          <a:xfrm>
            <a:off x="1027134" y="1966586"/>
            <a:ext cx="10326666" cy="2610843"/>
          </a:xfrm>
          <a:prstGeom prst="rect">
            <a:avLst/>
          </a:prstGeom>
          <a:noFill/>
        </p:spPr>
        <p:txBody>
          <a:bodyPr wrap="square" rtlCol="0" anchor="t">
            <a:spAutoFit/>
          </a:bodyPr>
          <a:lstStyle/>
          <a:p>
            <a:pPr marL="285750" indent="-285750">
              <a:lnSpc>
                <a:spcPct val="150000"/>
              </a:lnSpc>
              <a:buFont typeface="Arial" panose="020B0604020202020204" pitchFamily="34" charset="0"/>
              <a:buChar char="•"/>
            </a:pPr>
            <a:r>
              <a:rPr lang="en-US" sz="2800">
                <a:solidFill>
                  <a:schemeClr val="bg1"/>
                </a:solidFill>
              </a:rPr>
              <a:t>Fully managed PAAS</a:t>
            </a:r>
            <a:endParaRPr lang="en-US" sz="2800">
              <a:solidFill>
                <a:schemeClr val="bg1"/>
              </a:solidFill>
              <a:cs typeface="Calibri"/>
            </a:endParaRPr>
          </a:p>
          <a:p>
            <a:pPr marL="285750" indent="-285750">
              <a:lnSpc>
                <a:spcPct val="150000"/>
              </a:lnSpc>
              <a:buFont typeface="Arial" panose="020B0604020202020204" pitchFamily="34" charset="0"/>
              <a:buChar char="•"/>
            </a:pPr>
            <a:r>
              <a:rPr lang="en-US" sz="2800">
                <a:solidFill>
                  <a:schemeClr val="bg1"/>
                </a:solidFill>
              </a:rPr>
              <a:t>Designed to enable seamless migrations from multiple database sources to Azure</a:t>
            </a:r>
            <a:endParaRPr lang="en-US" sz="2800">
              <a:solidFill>
                <a:schemeClr val="bg1"/>
              </a:solidFill>
              <a:cs typeface="Calibri"/>
            </a:endParaRPr>
          </a:p>
          <a:p>
            <a:pPr marL="285750" indent="-285750">
              <a:lnSpc>
                <a:spcPct val="150000"/>
              </a:lnSpc>
              <a:buFont typeface="Arial" panose="020B0604020202020204" pitchFamily="34" charset="0"/>
              <a:buChar char="•"/>
            </a:pPr>
            <a:r>
              <a:rPr lang="en-US" sz="2800">
                <a:solidFill>
                  <a:schemeClr val="bg1"/>
                </a:solidFill>
                <a:cs typeface="Calibri"/>
              </a:rPr>
              <a:t>Provides assessment reports for migration</a:t>
            </a:r>
          </a:p>
        </p:txBody>
      </p:sp>
    </p:spTree>
    <p:extLst>
      <p:ext uri="{BB962C8B-B14F-4D97-AF65-F5344CB8AC3E}">
        <p14:creationId xmlns:p14="http://schemas.microsoft.com/office/powerpoint/2010/main" val="1028649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ADEC-CDE9-C647-971A-687BAFDB476E}"/>
              </a:ext>
            </a:extLst>
          </p:cNvPr>
          <p:cNvSpPr>
            <a:spLocks noGrp="1"/>
          </p:cNvSpPr>
          <p:nvPr>
            <p:ph type="title"/>
          </p:nvPr>
        </p:nvSpPr>
        <p:spPr>
          <a:xfrm>
            <a:off x="838200" y="377651"/>
            <a:ext cx="10515600" cy="1325563"/>
          </a:xfrm>
        </p:spPr>
        <p:txBody>
          <a:bodyPr/>
          <a:lstStyle/>
          <a:p>
            <a:r>
              <a:rPr lang="en-US" b="1">
                <a:solidFill>
                  <a:schemeClr val="bg1"/>
                </a:solidFill>
              </a:rPr>
              <a:t>Azure Database Migration</a:t>
            </a:r>
            <a:endParaRPr lang="en-US" b="1">
              <a:solidFill>
                <a:schemeClr val="bg1"/>
              </a:solidFill>
              <a:cs typeface="Calibri Light"/>
            </a:endParaRPr>
          </a:p>
        </p:txBody>
      </p:sp>
      <p:pic>
        <p:nvPicPr>
          <p:cNvPr id="5" name="Picture 4">
            <a:extLst>
              <a:ext uri="{FF2B5EF4-FFF2-40B4-BE49-F238E27FC236}">
                <a16:creationId xmlns:a16="http://schemas.microsoft.com/office/drawing/2014/main" id="{8AEF4392-FD9B-8144-A92C-A86E05BF5AA0}"/>
              </a:ext>
            </a:extLst>
          </p:cNvPr>
          <p:cNvPicPr>
            <a:picLocks noChangeAspect="1"/>
          </p:cNvPicPr>
          <p:nvPr/>
        </p:nvPicPr>
        <p:blipFill>
          <a:blip r:embed="rId2"/>
          <a:stretch>
            <a:fillRect/>
          </a:stretch>
        </p:blipFill>
        <p:spPr>
          <a:xfrm>
            <a:off x="1842504" y="1466662"/>
            <a:ext cx="8493625" cy="5157536"/>
          </a:xfrm>
          <a:prstGeom prst="rect">
            <a:avLst/>
          </a:prstGeom>
          <a:ln>
            <a:noFill/>
          </a:ln>
          <a:effectLst>
            <a:softEdge rad="112500"/>
          </a:effectLst>
        </p:spPr>
      </p:pic>
    </p:spTree>
    <p:extLst>
      <p:ext uri="{BB962C8B-B14F-4D97-AF65-F5344CB8AC3E}">
        <p14:creationId xmlns:p14="http://schemas.microsoft.com/office/powerpoint/2010/main" val="380085357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Data Migration Assistant </a:t>
            </a:r>
            <a:endParaRPr lang="en-US">
              <a:solidFill>
                <a:schemeClr val="bg1"/>
              </a:solidFill>
            </a:endParaRPr>
          </a:p>
        </p:txBody>
      </p:sp>
      <p:sp>
        <p:nvSpPr>
          <p:cNvPr id="3" name="TextBox 2">
            <a:extLst>
              <a:ext uri="{FF2B5EF4-FFF2-40B4-BE49-F238E27FC236}">
                <a16:creationId xmlns:a16="http://schemas.microsoft.com/office/drawing/2014/main" id="{214E3AFD-275D-E04F-975F-1C2BE593B475}"/>
              </a:ext>
            </a:extLst>
          </p:cNvPr>
          <p:cNvSpPr txBox="1"/>
          <p:nvPr/>
        </p:nvSpPr>
        <p:spPr>
          <a:xfrm>
            <a:off x="1027134" y="1966586"/>
            <a:ext cx="10326666" cy="3108543"/>
          </a:xfrm>
          <a:prstGeom prst="rect">
            <a:avLst/>
          </a:prstGeom>
          <a:noFill/>
        </p:spPr>
        <p:txBody>
          <a:bodyPr wrap="square" rtlCol="0" anchor="t">
            <a:spAutoFit/>
          </a:bodyPr>
          <a:lstStyle/>
          <a:p>
            <a:pPr marL="285750" indent="-285750">
              <a:buFont typeface="Arial" panose="020B0604020202020204" pitchFamily="34" charset="0"/>
              <a:buChar char="•"/>
            </a:pPr>
            <a:r>
              <a:rPr lang="en-US" sz="2800">
                <a:solidFill>
                  <a:schemeClr val="bg1"/>
                </a:solidFill>
                <a:cs typeface="Calibri"/>
              </a:rPr>
              <a:t>Assesses on-premises SQL Server instance migrating to Azure SQL database</a:t>
            </a:r>
          </a:p>
          <a:p>
            <a:pPr marL="285750" indent="-285750">
              <a:buFont typeface="Arial" panose="020B0604020202020204" pitchFamily="34" charset="0"/>
              <a:buChar char="•"/>
            </a:pPr>
            <a:r>
              <a:rPr lang="en-US" sz="2800">
                <a:solidFill>
                  <a:schemeClr val="bg1"/>
                </a:solidFill>
                <a:cs typeface="Calibri"/>
              </a:rPr>
              <a:t>Discovers issues that can affect an upgrade to an on-premises SQL Server</a:t>
            </a:r>
          </a:p>
          <a:p>
            <a:pPr marL="285750" indent="-285750">
              <a:buFont typeface="Arial" panose="020B0604020202020204" pitchFamily="34" charset="0"/>
              <a:buChar char="•"/>
            </a:pPr>
            <a:r>
              <a:rPr lang="en-US" sz="2800">
                <a:solidFill>
                  <a:schemeClr val="bg1"/>
                </a:solidFill>
                <a:cs typeface="Calibri"/>
              </a:rPr>
              <a:t>Discovers new features in the target SQL Server platform that the database can benefit from after an upgrade</a:t>
            </a:r>
          </a:p>
          <a:p>
            <a:pPr marL="285750" indent="-285750">
              <a:buFont typeface="Arial" panose="020B0604020202020204" pitchFamily="34" charset="0"/>
              <a:buChar char="•"/>
            </a:pPr>
            <a:r>
              <a:rPr lang="en-US" sz="2800">
                <a:solidFill>
                  <a:schemeClr val="bg1"/>
                </a:solidFill>
                <a:cs typeface="Calibri"/>
              </a:rPr>
              <a:t>Migrates schema and data table from on-premises to Azure</a:t>
            </a:r>
          </a:p>
        </p:txBody>
      </p:sp>
    </p:spTree>
    <p:extLst>
      <p:ext uri="{BB962C8B-B14F-4D97-AF65-F5344CB8AC3E}">
        <p14:creationId xmlns:p14="http://schemas.microsoft.com/office/powerpoint/2010/main" val="18055174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cs typeface="Calibri Light"/>
              </a:rPr>
              <a:t>Types of Migrations</a:t>
            </a:r>
          </a:p>
        </p:txBody>
      </p:sp>
      <p:sp>
        <p:nvSpPr>
          <p:cNvPr id="3" name="TextBox 2">
            <a:extLst>
              <a:ext uri="{FF2B5EF4-FFF2-40B4-BE49-F238E27FC236}">
                <a16:creationId xmlns:a16="http://schemas.microsoft.com/office/drawing/2014/main" id="{214E3AFD-275D-E04F-975F-1C2BE593B475}"/>
              </a:ext>
            </a:extLst>
          </p:cNvPr>
          <p:cNvSpPr txBox="1"/>
          <p:nvPr/>
        </p:nvSpPr>
        <p:spPr>
          <a:xfrm>
            <a:off x="1027134" y="1966586"/>
            <a:ext cx="10326666" cy="2072234"/>
          </a:xfrm>
          <a:prstGeom prst="rect">
            <a:avLst/>
          </a:prstGeom>
          <a:noFill/>
        </p:spPr>
        <p:txBody>
          <a:bodyPr wrap="square" rtlCol="0" anchor="t">
            <a:spAutoFit/>
          </a:bodyPr>
          <a:lstStyle/>
          <a:p>
            <a:pPr marL="285750" indent="-285750">
              <a:lnSpc>
                <a:spcPct val="250000"/>
              </a:lnSpc>
              <a:buFont typeface="Arial" panose="020B0604020202020204" pitchFamily="34" charset="0"/>
              <a:buChar char="•"/>
            </a:pPr>
            <a:r>
              <a:rPr lang="en-US" sz="2800">
                <a:solidFill>
                  <a:schemeClr val="bg1"/>
                </a:solidFill>
                <a:cs typeface="Calibri"/>
              </a:rPr>
              <a:t>Online Migration</a:t>
            </a:r>
            <a:endParaRPr lang="en-US">
              <a:cs typeface="Calibri" panose="020F0502020204030204"/>
            </a:endParaRPr>
          </a:p>
          <a:p>
            <a:pPr marL="285750" indent="-285750">
              <a:lnSpc>
                <a:spcPct val="250000"/>
              </a:lnSpc>
              <a:buFont typeface="Arial" panose="020B0604020202020204" pitchFamily="34" charset="0"/>
              <a:buChar char="•"/>
            </a:pPr>
            <a:r>
              <a:rPr lang="en-US" sz="2800">
                <a:solidFill>
                  <a:schemeClr val="bg1"/>
                </a:solidFill>
                <a:cs typeface="Calibri"/>
              </a:rPr>
              <a:t>Offline Migration</a:t>
            </a:r>
          </a:p>
        </p:txBody>
      </p:sp>
    </p:spTree>
    <p:extLst>
      <p:ext uri="{BB962C8B-B14F-4D97-AF65-F5344CB8AC3E}">
        <p14:creationId xmlns:p14="http://schemas.microsoft.com/office/powerpoint/2010/main" val="358791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Down Arrow 3"/>
          <p:cNvSpPr/>
          <p:nvPr/>
        </p:nvSpPr>
        <p:spPr bwMode="auto">
          <a:xfrm>
            <a:off x="4966773" y="1840046"/>
            <a:ext cx="1568743" cy="2186116"/>
          </a:xfrm>
          <a:prstGeom prst="downArrow">
            <a:avLst/>
          </a:prstGeom>
          <a:gradFill flip="none" rotWithShape="1">
            <a:gsLst>
              <a:gs pos="0">
                <a:schemeClr val="bg1"/>
              </a:gs>
              <a:gs pos="54000">
                <a:srgbClr val="442359">
                  <a:lumMod val="95000"/>
                  <a:lumOff val="5000"/>
                </a:srgbClr>
              </a:gs>
              <a:gs pos="100000">
                <a:srgbClr val="442359">
                  <a:lumMod val="94000"/>
                  <a:lumOff val="6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493345" y="173268"/>
            <a:ext cx="10515600" cy="1325563"/>
          </a:xfrm>
        </p:spPr>
        <p:txBody>
          <a:bodyPr/>
          <a:lstStyle/>
          <a:p>
            <a:r>
              <a:rPr lang="en-US" b="1">
                <a:solidFill>
                  <a:schemeClr val="bg1"/>
                </a:solidFill>
              </a:rPr>
              <a:t>Session Objective and Key Takeaway</a:t>
            </a:r>
          </a:p>
        </p:txBody>
      </p:sp>
      <p:sp>
        <p:nvSpPr>
          <p:cNvPr id="3" name="Text Placeholder 2"/>
          <p:cNvSpPr>
            <a:spLocks noGrp="1"/>
          </p:cNvSpPr>
          <p:nvPr>
            <p:ph type="body" sz="quarter" idx="11"/>
          </p:nvPr>
        </p:nvSpPr>
        <p:spPr>
          <a:xfrm>
            <a:off x="1596486" y="4367378"/>
            <a:ext cx="9412459" cy="1390958"/>
          </a:xfrm>
        </p:spPr>
        <p:txBody>
          <a:bodyPr>
            <a:normAutofit fontScale="77500" lnSpcReduction="20000"/>
          </a:bodyPr>
          <a:lstStyle/>
          <a:p>
            <a:pPr algn="just" defTabSz="932597"/>
            <a:r>
              <a:rPr lang="en-IN" sz="3600" i="1">
                <a:solidFill>
                  <a:schemeClr val="bg1"/>
                </a:solidFill>
              </a:rPr>
              <a:t>Boost your knowledge &amp; get prepared to gain skills on migrating workloads from On-Premise to Azure, backup and restore your data using Data Engineering services along with business implementation scenarios.</a:t>
            </a:r>
            <a:endParaRPr lang="en-IN" sz="3600" i="1">
              <a:solidFill>
                <a:schemeClr val="bg1"/>
              </a:solidFill>
              <a:latin typeface="Segoe UI Light"/>
              <a:cs typeface="Segoe UI Light"/>
            </a:endParaRPr>
          </a:p>
          <a:p>
            <a:pPr algn="just" defTabSz="932597"/>
            <a:endParaRPr lang="en-IN" sz="3600">
              <a:solidFill>
                <a:schemeClr val="bg1"/>
              </a:solidFill>
              <a:cs typeface="Segoe UI Light"/>
            </a:endParaRPr>
          </a:p>
        </p:txBody>
      </p:sp>
    </p:spTree>
    <p:extLst>
      <p:ext uri="{BB962C8B-B14F-4D97-AF65-F5344CB8AC3E}">
        <p14:creationId xmlns:p14="http://schemas.microsoft.com/office/powerpoint/2010/main" val="24621744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cs typeface="Calibri Light"/>
              </a:rPr>
              <a:t>Online Database Migration</a:t>
            </a:r>
            <a:endParaRPr lang="en-US"/>
          </a:p>
        </p:txBody>
      </p:sp>
      <p:sp>
        <p:nvSpPr>
          <p:cNvPr id="3" name="TextBox 2">
            <a:extLst>
              <a:ext uri="{FF2B5EF4-FFF2-40B4-BE49-F238E27FC236}">
                <a16:creationId xmlns:a16="http://schemas.microsoft.com/office/drawing/2014/main" id="{214E3AFD-275D-E04F-975F-1C2BE593B475}"/>
              </a:ext>
            </a:extLst>
          </p:cNvPr>
          <p:cNvSpPr txBox="1"/>
          <p:nvPr/>
        </p:nvSpPr>
        <p:spPr>
          <a:xfrm>
            <a:off x="1027134" y="1966586"/>
            <a:ext cx="10326666" cy="2556982"/>
          </a:xfrm>
          <a:prstGeom prst="rect">
            <a:avLst/>
          </a:prstGeom>
          <a:noFill/>
        </p:spPr>
        <p:txBody>
          <a:bodyPr wrap="square" rtlCol="0" anchor="t">
            <a:spAutoFit/>
          </a:bodyPr>
          <a:lstStyle/>
          <a:p>
            <a:pPr marL="285750" indent="-285750">
              <a:lnSpc>
                <a:spcPct val="200000"/>
              </a:lnSpc>
              <a:buFont typeface="Arial" panose="020B0604020202020204" pitchFamily="34" charset="0"/>
              <a:buChar char="•"/>
            </a:pPr>
            <a:r>
              <a:rPr lang="en-US" sz="2800">
                <a:solidFill>
                  <a:schemeClr val="bg1"/>
                </a:solidFill>
                <a:cs typeface="Calibri"/>
              </a:rPr>
              <a:t>With an online migration, downtime is limited</a:t>
            </a:r>
            <a:endParaRPr lang="en-US"/>
          </a:p>
          <a:p>
            <a:pPr marL="285750" indent="-285750">
              <a:lnSpc>
                <a:spcPct val="200000"/>
              </a:lnSpc>
              <a:buFont typeface="Arial" panose="020B0604020202020204" pitchFamily="34" charset="0"/>
              <a:buChar char="•"/>
            </a:pPr>
            <a:r>
              <a:rPr lang="en-US" sz="2800">
                <a:solidFill>
                  <a:schemeClr val="bg1"/>
                </a:solidFill>
                <a:cs typeface="Calibri"/>
              </a:rPr>
              <a:t>Migrated data from on-premises to cloud with less cutoff time</a:t>
            </a:r>
          </a:p>
          <a:p>
            <a:pPr marL="285750" indent="-285750">
              <a:lnSpc>
                <a:spcPct val="200000"/>
              </a:lnSpc>
              <a:buFont typeface="Arial" panose="020B0604020202020204" pitchFamily="34" charset="0"/>
              <a:buChar char="•"/>
            </a:pPr>
            <a:r>
              <a:rPr lang="en-US" sz="2800">
                <a:solidFill>
                  <a:schemeClr val="bg1"/>
                </a:solidFill>
                <a:cs typeface="Calibri"/>
              </a:rPr>
              <a:t>Can be used when the application is not supposed to go down</a:t>
            </a:r>
          </a:p>
        </p:txBody>
      </p:sp>
    </p:spTree>
    <p:extLst>
      <p:ext uri="{BB962C8B-B14F-4D97-AF65-F5344CB8AC3E}">
        <p14:creationId xmlns:p14="http://schemas.microsoft.com/office/powerpoint/2010/main" val="1611557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cs typeface="Calibri Light"/>
              </a:rPr>
              <a:t>Offline Database Migration</a:t>
            </a:r>
            <a:endParaRPr lang="en-US">
              <a:solidFill>
                <a:schemeClr val="bg1"/>
              </a:solidFill>
            </a:endParaRPr>
          </a:p>
        </p:txBody>
      </p:sp>
      <p:sp>
        <p:nvSpPr>
          <p:cNvPr id="3" name="TextBox 2">
            <a:extLst>
              <a:ext uri="{FF2B5EF4-FFF2-40B4-BE49-F238E27FC236}">
                <a16:creationId xmlns:a16="http://schemas.microsoft.com/office/drawing/2014/main" id="{214E3AFD-275D-E04F-975F-1C2BE593B475}"/>
              </a:ext>
            </a:extLst>
          </p:cNvPr>
          <p:cNvSpPr txBox="1"/>
          <p:nvPr/>
        </p:nvSpPr>
        <p:spPr>
          <a:xfrm>
            <a:off x="1027134" y="1966586"/>
            <a:ext cx="10326666" cy="3418756"/>
          </a:xfrm>
          <a:prstGeom prst="rect">
            <a:avLst/>
          </a:prstGeom>
          <a:noFill/>
        </p:spPr>
        <p:txBody>
          <a:bodyPr wrap="square" rtlCol="0" anchor="t">
            <a:spAutoFit/>
          </a:bodyPr>
          <a:lstStyle/>
          <a:p>
            <a:pPr marL="285750" indent="-285750">
              <a:lnSpc>
                <a:spcPct val="200000"/>
              </a:lnSpc>
              <a:buFont typeface="Arial" panose="020B0604020202020204" pitchFamily="34" charset="0"/>
              <a:buChar char="•"/>
            </a:pPr>
            <a:r>
              <a:rPr lang="en-US" sz="2800">
                <a:solidFill>
                  <a:schemeClr val="bg1"/>
                </a:solidFill>
                <a:cs typeface="Calibri"/>
              </a:rPr>
              <a:t>Offline migration causes application downtime</a:t>
            </a:r>
          </a:p>
          <a:p>
            <a:pPr marL="285750" indent="-285750">
              <a:lnSpc>
                <a:spcPct val="200000"/>
              </a:lnSpc>
              <a:buFont typeface="Arial" panose="020B0604020202020204" pitchFamily="34" charset="0"/>
              <a:buChar char="•"/>
            </a:pPr>
            <a:r>
              <a:rPr lang="en-US" sz="2800">
                <a:solidFill>
                  <a:schemeClr val="bg1"/>
                </a:solidFill>
                <a:cs typeface="Calibri"/>
              </a:rPr>
              <a:t>Application cannot be used until the migration gets completed</a:t>
            </a:r>
          </a:p>
          <a:p>
            <a:pPr marL="285750" indent="-285750">
              <a:lnSpc>
                <a:spcPct val="200000"/>
              </a:lnSpc>
              <a:buFont typeface="Arial" panose="020B0604020202020204" pitchFamily="34" charset="0"/>
              <a:buChar char="•"/>
            </a:pPr>
            <a:r>
              <a:rPr lang="en-US" sz="2800">
                <a:solidFill>
                  <a:schemeClr val="bg1"/>
                </a:solidFill>
                <a:cs typeface="Calibri"/>
              </a:rPr>
              <a:t>Can be used when there are no application dependencies</a:t>
            </a:r>
          </a:p>
          <a:p>
            <a:pPr marL="285750" indent="-285750">
              <a:lnSpc>
                <a:spcPct val="200000"/>
              </a:lnSpc>
              <a:buFont typeface="Arial" panose="020B0604020202020204" pitchFamily="34" charset="0"/>
              <a:buChar char="•"/>
            </a:pPr>
            <a:endParaRPr lang="en-US" sz="2800">
              <a:solidFill>
                <a:schemeClr val="bg1"/>
              </a:solidFill>
              <a:cs typeface="Calibri"/>
            </a:endParaRPr>
          </a:p>
        </p:txBody>
      </p:sp>
    </p:spTree>
    <p:extLst>
      <p:ext uri="{BB962C8B-B14F-4D97-AF65-F5344CB8AC3E}">
        <p14:creationId xmlns:p14="http://schemas.microsoft.com/office/powerpoint/2010/main" val="6640615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cs typeface="Calibri Light"/>
              </a:rPr>
              <a:t>Data Migration Scenarios</a:t>
            </a:r>
            <a:endParaRPr lang="en-US">
              <a:solidFill>
                <a:schemeClr val="bg1"/>
              </a:solidFill>
            </a:endParaRPr>
          </a:p>
        </p:txBody>
      </p:sp>
      <p:sp>
        <p:nvSpPr>
          <p:cNvPr id="3" name="TextBox 2">
            <a:extLst>
              <a:ext uri="{FF2B5EF4-FFF2-40B4-BE49-F238E27FC236}">
                <a16:creationId xmlns:a16="http://schemas.microsoft.com/office/drawing/2014/main" id="{214E3AFD-275D-E04F-975F-1C2BE593B475}"/>
              </a:ext>
            </a:extLst>
          </p:cNvPr>
          <p:cNvSpPr txBox="1"/>
          <p:nvPr/>
        </p:nvSpPr>
        <p:spPr>
          <a:xfrm>
            <a:off x="1027134" y="1966586"/>
            <a:ext cx="10807929" cy="6004080"/>
          </a:xfrm>
          <a:prstGeom prst="rect">
            <a:avLst/>
          </a:prstGeom>
          <a:noFill/>
        </p:spPr>
        <p:txBody>
          <a:bodyPr wrap="square" rtlCol="0" anchor="t">
            <a:spAutoFit/>
          </a:bodyPr>
          <a:lstStyle/>
          <a:p>
            <a:pPr marL="285750" indent="-285750">
              <a:lnSpc>
                <a:spcPct val="200000"/>
              </a:lnSpc>
              <a:buFont typeface="Arial" panose="020B0604020202020204" pitchFamily="34" charset="0"/>
              <a:buChar char="•"/>
            </a:pPr>
            <a:r>
              <a:rPr lang="en-US" sz="2800">
                <a:solidFill>
                  <a:schemeClr val="bg1"/>
                </a:solidFill>
                <a:cs typeface="Calibri"/>
              </a:rPr>
              <a:t>Migrating SQL Server to Azure SQL DB Offline/Online</a:t>
            </a:r>
            <a:endParaRPr lang="en-US">
              <a:solidFill>
                <a:schemeClr val="bg1"/>
              </a:solidFill>
            </a:endParaRPr>
          </a:p>
          <a:p>
            <a:pPr marL="285750" indent="-285750">
              <a:lnSpc>
                <a:spcPct val="200000"/>
              </a:lnSpc>
              <a:buFont typeface="Arial" panose="020B0604020202020204" pitchFamily="34" charset="0"/>
              <a:buChar char="•"/>
            </a:pPr>
            <a:r>
              <a:rPr lang="en-US" sz="2800">
                <a:solidFill>
                  <a:schemeClr val="bg1"/>
                </a:solidFill>
                <a:cs typeface="Calibri"/>
              </a:rPr>
              <a:t>Migrating MySQL to Azure SQL DB Offline/Online</a:t>
            </a:r>
          </a:p>
          <a:p>
            <a:pPr marL="285750" indent="-285750">
              <a:lnSpc>
                <a:spcPct val="200000"/>
              </a:lnSpc>
              <a:buFont typeface="Arial" panose="020B0604020202020204" pitchFamily="34" charset="0"/>
              <a:buChar char="•"/>
            </a:pPr>
            <a:r>
              <a:rPr lang="en-US" sz="2800">
                <a:solidFill>
                  <a:schemeClr val="bg1"/>
                </a:solidFill>
                <a:cs typeface="Calibri"/>
              </a:rPr>
              <a:t>Migrating RDS MySQL to Azure DB Offline/Online</a:t>
            </a:r>
            <a:endParaRPr lang="en-US">
              <a:solidFill>
                <a:schemeClr val="bg1"/>
              </a:solidFill>
              <a:cs typeface="Calibri" panose="020F0502020204030204"/>
            </a:endParaRPr>
          </a:p>
          <a:p>
            <a:pPr marL="285750" indent="-285750">
              <a:lnSpc>
                <a:spcPct val="200000"/>
              </a:lnSpc>
              <a:buFont typeface="Arial" panose="020B0604020202020204" pitchFamily="34" charset="0"/>
              <a:buChar char="•"/>
            </a:pPr>
            <a:r>
              <a:rPr lang="en-US" sz="2800">
                <a:solidFill>
                  <a:schemeClr val="bg1"/>
                </a:solidFill>
                <a:cs typeface="Calibri"/>
              </a:rPr>
              <a:t>Migrating Mongo DB to Azure Cosmos DB Mongo API Offline/Online</a:t>
            </a:r>
            <a:endParaRPr lang="en-US">
              <a:solidFill>
                <a:schemeClr val="bg1"/>
              </a:solidFill>
              <a:cs typeface="Calibri"/>
            </a:endParaRPr>
          </a:p>
          <a:p>
            <a:pPr marL="285750" indent="-285750">
              <a:lnSpc>
                <a:spcPct val="200000"/>
              </a:lnSpc>
              <a:buFont typeface="Arial" panose="020B0604020202020204" pitchFamily="34" charset="0"/>
              <a:buChar char="•"/>
            </a:pPr>
            <a:endParaRPr lang="en-US" sz="2800">
              <a:solidFill>
                <a:schemeClr val="bg1"/>
              </a:solidFill>
              <a:cs typeface="Calibri"/>
            </a:endParaRPr>
          </a:p>
          <a:p>
            <a:pPr marL="285750" indent="-285750">
              <a:lnSpc>
                <a:spcPct val="200000"/>
              </a:lnSpc>
              <a:buFont typeface="Arial" panose="020B0604020202020204" pitchFamily="34" charset="0"/>
              <a:buChar char="•"/>
            </a:pPr>
            <a:endParaRPr lang="en-US" sz="2800">
              <a:solidFill>
                <a:schemeClr val="bg1"/>
              </a:solidFill>
              <a:cs typeface="Calibri"/>
            </a:endParaRPr>
          </a:p>
          <a:p>
            <a:pPr marL="285750" indent="-285750">
              <a:lnSpc>
                <a:spcPct val="200000"/>
              </a:lnSpc>
              <a:buFont typeface="Arial" panose="020B0604020202020204" pitchFamily="34" charset="0"/>
              <a:buChar char="•"/>
            </a:pPr>
            <a:endParaRPr lang="en-US" sz="2800">
              <a:solidFill>
                <a:schemeClr val="bg1"/>
              </a:solidFill>
              <a:cs typeface="Calibri"/>
            </a:endParaRPr>
          </a:p>
        </p:txBody>
      </p:sp>
    </p:spTree>
    <p:extLst>
      <p:ext uri="{BB962C8B-B14F-4D97-AF65-F5344CB8AC3E}">
        <p14:creationId xmlns:p14="http://schemas.microsoft.com/office/powerpoint/2010/main" val="583959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a:xfrm>
            <a:off x="838200" y="365125"/>
            <a:ext cx="10515600" cy="1325563"/>
          </a:xfrm>
        </p:spPr>
        <p:txBody>
          <a:bodyPr>
            <a:normAutofit/>
          </a:bodyPr>
          <a:lstStyle/>
          <a:p>
            <a:r>
              <a:rPr lang="en-US" b="1">
                <a:solidFill>
                  <a:schemeClr val="bg1"/>
                </a:solidFill>
                <a:cs typeface="Calibri Light"/>
              </a:rPr>
              <a:t>Data Migration Service Pricing</a:t>
            </a:r>
            <a:endParaRPr lang="en-US">
              <a:solidFill>
                <a:schemeClr val="bg1"/>
              </a:solidFill>
            </a:endParaRPr>
          </a:p>
        </p:txBody>
      </p:sp>
      <p:graphicFrame>
        <p:nvGraphicFramePr>
          <p:cNvPr id="5" name="Table 4">
            <a:extLst>
              <a:ext uri="{FF2B5EF4-FFF2-40B4-BE49-F238E27FC236}">
                <a16:creationId xmlns:a16="http://schemas.microsoft.com/office/drawing/2014/main" id="{EF561C5B-D963-47ED-B4E5-C80CC0BF7CD1}"/>
              </a:ext>
            </a:extLst>
          </p:cNvPr>
          <p:cNvGraphicFramePr>
            <a:graphicFrameLocks noGrp="1"/>
          </p:cNvGraphicFramePr>
          <p:nvPr>
            <p:extLst>
              <p:ext uri="{D42A27DB-BD31-4B8C-83A1-F6EECF244321}">
                <p14:modId xmlns:p14="http://schemas.microsoft.com/office/powerpoint/2010/main" val="2556727214"/>
              </p:ext>
            </p:extLst>
          </p:nvPr>
        </p:nvGraphicFramePr>
        <p:xfrm>
          <a:off x="3382210" y="1844841"/>
          <a:ext cx="4999616" cy="2011680"/>
        </p:xfrm>
        <a:graphic>
          <a:graphicData uri="http://schemas.openxmlformats.org/drawingml/2006/table">
            <a:tbl>
              <a:tblPr firstRow="1" bandRow="1">
                <a:tableStyleId>{5C22544A-7EE6-4342-B048-85BDC9FD1C3A}</a:tableStyleId>
              </a:tblPr>
              <a:tblGrid>
                <a:gridCol w="2499808">
                  <a:extLst>
                    <a:ext uri="{9D8B030D-6E8A-4147-A177-3AD203B41FA5}">
                      <a16:colId xmlns:a16="http://schemas.microsoft.com/office/drawing/2014/main" val="2752043125"/>
                    </a:ext>
                  </a:extLst>
                </a:gridCol>
                <a:gridCol w="2499808">
                  <a:extLst>
                    <a:ext uri="{9D8B030D-6E8A-4147-A177-3AD203B41FA5}">
                      <a16:colId xmlns:a16="http://schemas.microsoft.com/office/drawing/2014/main" val="2683607011"/>
                    </a:ext>
                  </a:extLst>
                </a:gridCol>
              </a:tblGrid>
              <a:tr h="494631">
                <a:tc>
                  <a:txBody>
                    <a:bodyPr/>
                    <a:lstStyle/>
                    <a:p>
                      <a:pPr fontAlgn="t"/>
                      <a:r>
                        <a:rPr lang="en-US" cap="all">
                          <a:effectLst/>
                        </a:rPr>
                        <a:t>Standard VCORE(S)</a:t>
                      </a:r>
                    </a:p>
                  </a:txBody>
                  <a:tcPr marL="114300" marR="114300" marT="114300" marB="114300"/>
                </a:tc>
                <a:tc>
                  <a:txBody>
                    <a:bodyPr/>
                    <a:lstStyle/>
                    <a:p>
                      <a:pPr fontAlgn="t"/>
                      <a:r>
                        <a:rPr lang="en-US" cap="all">
                          <a:effectLst/>
                        </a:rPr>
                        <a:t>PRICE*</a:t>
                      </a:r>
                    </a:p>
                  </a:txBody>
                  <a:tcPr marL="114300" marR="114300" marT="114300" marB="114300"/>
                </a:tc>
                <a:extLst>
                  <a:ext uri="{0D108BD9-81ED-4DB2-BD59-A6C34878D82A}">
                    <a16:rowId xmlns:a16="http://schemas.microsoft.com/office/drawing/2014/main" val="868470640"/>
                  </a:ext>
                </a:extLst>
              </a:tr>
              <a:tr h="494631">
                <a:tc>
                  <a:txBody>
                    <a:bodyPr/>
                    <a:lstStyle/>
                    <a:p>
                      <a:pPr fontAlgn="t"/>
                      <a:r>
                        <a:rPr lang="en-US">
                          <a:effectLst/>
                        </a:rPr>
                        <a:t>1</a:t>
                      </a:r>
                    </a:p>
                  </a:txBody>
                  <a:tcPr marL="114300" marR="114300" marT="114300" marB="114300"/>
                </a:tc>
                <a:tc>
                  <a:txBody>
                    <a:bodyPr/>
                    <a:lstStyle/>
                    <a:p>
                      <a:pPr fontAlgn="t"/>
                      <a:r>
                        <a:rPr lang="en-US">
                          <a:effectLst/>
                        </a:rPr>
                        <a:t>Free</a:t>
                      </a:r>
                    </a:p>
                  </a:txBody>
                  <a:tcPr marL="114300" marR="114300" marT="114300" marB="114300"/>
                </a:tc>
                <a:extLst>
                  <a:ext uri="{0D108BD9-81ED-4DB2-BD59-A6C34878D82A}">
                    <a16:rowId xmlns:a16="http://schemas.microsoft.com/office/drawing/2014/main" val="3164073895"/>
                  </a:ext>
                </a:extLst>
              </a:tr>
              <a:tr h="494631">
                <a:tc>
                  <a:txBody>
                    <a:bodyPr/>
                    <a:lstStyle/>
                    <a:p>
                      <a:pPr fontAlgn="t"/>
                      <a:r>
                        <a:rPr lang="en-US">
                          <a:effectLst/>
                        </a:rPr>
                        <a:t>2</a:t>
                      </a:r>
                    </a:p>
                  </a:txBody>
                  <a:tcPr marL="114300" marR="114300" marT="114300" marB="114300"/>
                </a:tc>
                <a:tc>
                  <a:txBody>
                    <a:bodyPr/>
                    <a:lstStyle/>
                    <a:p>
                      <a:pPr fontAlgn="t"/>
                      <a:r>
                        <a:rPr lang="en-US">
                          <a:effectLst/>
                        </a:rPr>
                        <a:t>Free</a:t>
                      </a:r>
                    </a:p>
                  </a:txBody>
                  <a:tcPr marL="114300" marR="114300" marT="114300" marB="114300"/>
                </a:tc>
                <a:extLst>
                  <a:ext uri="{0D108BD9-81ED-4DB2-BD59-A6C34878D82A}">
                    <a16:rowId xmlns:a16="http://schemas.microsoft.com/office/drawing/2014/main" val="3429388821"/>
                  </a:ext>
                </a:extLst>
              </a:tr>
              <a:tr h="494631">
                <a:tc>
                  <a:txBody>
                    <a:bodyPr/>
                    <a:lstStyle/>
                    <a:p>
                      <a:pPr fontAlgn="t"/>
                      <a:r>
                        <a:rPr lang="en-US">
                          <a:effectLst/>
                        </a:rPr>
                        <a:t>4</a:t>
                      </a:r>
                    </a:p>
                  </a:txBody>
                  <a:tcPr marL="114300" marR="114300" marT="114300" marB="114300"/>
                </a:tc>
                <a:tc>
                  <a:txBody>
                    <a:bodyPr/>
                    <a:lstStyle/>
                    <a:p>
                      <a:pPr fontAlgn="t"/>
                      <a:r>
                        <a:rPr lang="en-US">
                          <a:effectLst/>
                        </a:rPr>
                        <a:t>Free</a:t>
                      </a:r>
                    </a:p>
                  </a:txBody>
                  <a:tcPr marL="114300" marR="114300" marT="114300" marB="114300"/>
                </a:tc>
                <a:extLst>
                  <a:ext uri="{0D108BD9-81ED-4DB2-BD59-A6C34878D82A}">
                    <a16:rowId xmlns:a16="http://schemas.microsoft.com/office/drawing/2014/main" val="64289668"/>
                  </a:ext>
                </a:extLst>
              </a:tr>
            </a:tbl>
          </a:graphicData>
        </a:graphic>
      </p:graphicFrame>
      <p:graphicFrame>
        <p:nvGraphicFramePr>
          <p:cNvPr id="8" name="Table 7">
            <a:extLst>
              <a:ext uri="{FF2B5EF4-FFF2-40B4-BE49-F238E27FC236}">
                <a16:creationId xmlns:a16="http://schemas.microsoft.com/office/drawing/2014/main" id="{71CC351C-69D6-4CD5-9A68-50B76D0C2637}"/>
              </a:ext>
            </a:extLst>
          </p:cNvPr>
          <p:cNvGraphicFramePr>
            <a:graphicFrameLocks noGrp="1"/>
          </p:cNvGraphicFramePr>
          <p:nvPr>
            <p:extLst>
              <p:ext uri="{D42A27DB-BD31-4B8C-83A1-F6EECF244321}">
                <p14:modId xmlns:p14="http://schemas.microsoft.com/office/powerpoint/2010/main" val="2084961501"/>
              </p:ext>
            </p:extLst>
          </p:nvPr>
        </p:nvGraphicFramePr>
        <p:xfrm>
          <a:off x="3382209" y="4170946"/>
          <a:ext cx="4990086" cy="1116262"/>
        </p:xfrm>
        <a:graphic>
          <a:graphicData uri="http://schemas.openxmlformats.org/drawingml/2006/table">
            <a:tbl>
              <a:tblPr firstRow="1" bandRow="1">
                <a:tableStyleId>{5C22544A-7EE6-4342-B048-85BDC9FD1C3A}</a:tableStyleId>
              </a:tblPr>
              <a:tblGrid>
                <a:gridCol w="2495043">
                  <a:extLst>
                    <a:ext uri="{9D8B030D-6E8A-4147-A177-3AD203B41FA5}">
                      <a16:colId xmlns:a16="http://schemas.microsoft.com/office/drawing/2014/main" val="90921692"/>
                    </a:ext>
                  </a:extLst>
                </a:gridCol>
                <a:gridCol w="2495043">
                  <a:extLst>
                    <a:ext uri="{9D8B030D-6E8A-4147-A177-3AD203B41FA5}">
                      <a16:colId xmlns:a16="http://schemas.microsoft.com/office/drawing/2014/main" val="1559216614"/>
                    </a:ext>
                  </a:extLst>
                </a:gridCol>
              </a:tblGrid>
              <a:tr h="507999">
                <a:tc>
                  <a:txBody>
                    <a:bodyPr/>
                    <a:lstStyle/>
                    <a:p>
                      <a:pPr fontAlgn="t"/>
                      <a:r>
                        <a:rPr lang="en-US" cap="all">
                          <a:effectLst/>
                        </a:rPr>
                        <a:t>Premium VCORE(S)</a:t>
                      </a:r>
                    </a:p>
                  </a:txBody>
                  <a:tcPr marL="114300" marR="114300" marT="114300" marB="114300"/>
                </a:tc>
                <a:tc>
                  <a:txBody>
                    <a:bodyPr/>
                    <a:lstStyle/>
                    <a:p>
                      <a:pPr fontAlgn="t"/>
                      <a:r>
                        <a:rPr lang="en-US" cap="all">
                          <a:effectLst/>
                        </a:rPr>
                        <a:t>PRICE*</a:t>
                      </a:r>
                    </a:p>
                  </a:txBody>
                  <a:tcPr marL="114300" marR="114300" marT="114300" marB="114300"/>
                </a:tc>
                <a:extLst>
                  <a:ext uri="{0D108BD9-81ED-4DB2-BD59-A6C34878D82A}">
                    <a16:rowId xmlns:a16="http://schemas.microsoft.com/office/drawing/2014/main" val="1859251145"/>
                  </a:ext>
                </a:extLst>
              </a:tr>
              <a:tr h="608263">
                <a:tc>
                  <a:txBody>
                    <a:bodyPr/>
                    <a:lstStyle/>
                    <a:p>
                      <a:pPr fontAlgn="t"/>
                      <a:r>
                        <a:rPr lang="en-US">
                          <a:effectLst/>
                        </a:rPr>
                        <a:t>4</a:t>
                      </a:r>
                    </a:p>
                  </a:txBody>
                  <a:tcPr marL="114300" marR="114300" marT="114300" marB="114300"/>
                </a:tc>
                <a:tc>
                  <a:txBody>
                    <a:bodyPr/>
                    <a:lstStyle/>
                    <a:p>
                      <a:pPr fontAlgn="t"/>
                      <a:r>
                        <a:rPr lang="en-US">
                          <a:effectLst/>
                        </a:rPr>
                        <a:t>£0.276/hour</a:t>
                      </a:r>
                    </a:p>
                  </a:txBody>
                  <a:tcPr marL="114300" marR="114300" marT="114300" marB="114300"/>
                </a:tc>
                <a:extLst>
                  <a:ext uri="{0D108BD9-81ED-4DB2-BD59-A6C34878D82A}">
                    <a16:rowId xmlns:a16="http://schemas.microsoft.com/office/drawing/2014/main" val="2934289871"/>
                  </a:ext>
                </a:extLst>
              </a:tr>
            </a:tbl>
          </a:graphicData>
        </a:graphic>
      </p:graphicFrame>
    </p:spTree>
    <p:extLst>
      <p:ext uri="{BB962C8B-B14F-4D97-AF65-F5344CB8AC3E}">
        <p14:creationId xmlns:p14="http://schemas.microsoft.com/office/powerpoint/2010/main" val="335422234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4144E57-C255-F941-BC42-5C92499D65E2}"/>
              </a:ext>
            </a:extLst>
          </p:cNvPr>
          <p:cNvSpPr>
            <a:spLocks noGrp="1"/>
          </p:cNvSpPr>
          <p:nvPr>
            <p:ph type="title"/>
          </p:nvPr>
        </p:nvSpPr>
        <p:spPr>
          <a:xfrm>
            <a:off x="269240" y="722893"/>
            <a:ext cx="8067822" cy="2697988"/>
          </a:xfrm>
        </p:spPr>
        <p:txBody>
          <a:bodyPr>
            <a:normAutofit/>
          </a:bodyPr>
          <a:lstStyle/>
          <a:p>
            <a:r>
              <a:rPr lang="en-US" sz="6600">
                <a:solidFill>
                  <a:schemeClr val="bg1"/>
                </a:solidFill>
              </a:rPr>
              <a:t>Demo</a:t>
            </a:r>
          </a:p>
        </p:txBody>
      </p:sp>
      <p:sp>
        <p:nvSpPr>
          <p:cNvPr id="7" name="Text Placeholder 4">
            <a:extLst>
              <a:ext uri="{FF2B5EF4-FFF2-40B4-BE49-F238E27FC236}">
                <a16:creationId xmlns:a16="http://schemas.microsoft.com/office/drawing/2014/main" id="{5D4E8518-349A-8C49-95C4-7538F141B358}"/>
              </a:ext>
            </a:extLst>
          </p:cNvPr>
          <p:cNvSpPr txBox="1">
            <a:spLocks/>
          </p:cNvSpPr>
          <p:nvPr/>
        </p:nvSpPr>
        <p:spPr>
          <a:xfrm>
            <a:off x="269240" y="3877214"/>
            <a:ext cx="11660706" cy="1793627"/>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bg1"/>
                </a:solidFill>
              </a:rPr>
              <a:t>Online DB Migration from on-premises SQL Server to Azure SQL Database</a:t>
            </a:r>
            <a:endParaRPr lang="en-US" err="1">
              <a:solidFill>
                <a:schemeClr val="bg1"/>
              </a:solidFill>
            </a:endParaRPr>
          </a:p>
          <a:p>
            <a:r>
              <a:rPr lang="en-US">
                <a:solidFill>
                  <a:schemeClr val="bg1"/>
                </a:solidFill>
              </a:rPr>
              <a:t>Offline DB Migration from on-premises SQL Server to Azure SQL Database</a:t>
            </a:r>
            <a:endParaRPr lang="en-US"/>
          </a:p>
        </p:txBody>
      </p:sp>
    </p:spTree>
    <p:extLst>
      <p:ext uri="{BB962C8B-B14F-4D97-AF65-F5344CB8AC3E}">
        <p14:creationId xmlns:p14="http://schemas.microsoft.com/office/powerpoint/2010/main" val="110545472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Hit Refresh – Azure SQL Data Warehouse</a:t>
            </a:r>
            <a:endParaRPr lang="en-US" b="1">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757236" y="3046264"/>
            <a:ext cx="10596564" cy="584775"/>
          </a:xfrm>
          <a:prstGeom prst="rect">
            <a:avLst/>
          </a:prstGeom>
        </p:spPr>
        <p:txBody>
          <a:bodyPr wrap="square" anchor="t">
            <a:spAutoFit/>
          </a:bodyPr>
          <a:lstStyle/>
          <a:p>
            <a:pPr algn="ctr" defTabSz="932597"/>
            <a:r>
              <a:rPr lang="en-IN" sz="3200" b="1" i="1">
                <a:solidFill>
                  <a:schemeClr val="bg1"/>
                </a:solidFill>
              </a:rPr>
              <a:t>Turbocharge your analytics with SQL Data Warehouse</a:t>
            </a:r>
            <a:endParaRPr lang="en-US" sz="3200" b="1" i="1">
              <a:solidFill>
                <a:schemeClr val="bg1"/>
              </a:solidFill>
              <a:cs typeface="Calibri"/>
            </a:endParaRPr>
          </a:p>
        </p:txBody>
      </p:sp>
    </p:spTree>
    <p:extLst>
      <p:ext uri="{BB962C8B-B14F-4D97-AF65-F5344CB8AC3E}">
        <p14:creationId xmlns:p14="http://schemas.microsoft.com/office/powerpoint/2010/main" val="370737985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Azure SQL Data Warehouse</a:t>
            </a:r>
            <a:endParaRPr lang="en-US"/>
          </a:p>
        </p:txBody>
      </p:sp>
      <p:sp>
        <p:nvSpPr>
          <p:cNvPr id="5" name="Rectangle 4">
            <a:extLst>
              <a:ext uri="{FF2B5EF4-FFF2-40B4-BE49-F238E27FC236}">
                <a16:creationId xmlns:a16="http://schemas.microsoft.com/office/drawing/2014/main" id="{8403EE91-D491-9D44-AB31-328AFF39844A}"/>
              </a:ext>
            </a:extLst>
          </p:cNvPr>
          <p:cNvSpPr/>
          <p:nvPr/>
        </p:nvSpPr>
        <p:spPr>
          <a:xfrm>
            <a:off x="837447" y="1562369"/>
            <a:ext cx="10596564" cy="3903504"/>
          </a:xfrm>
          <a:prstGeom prst="rect">
            <a:avLst/>
          </a:prstGeom>
        </p:spPr>
        <p:txBody>
          <a:bodyPr wrap="square" anchor="b">
            <a:spAutoFit/>
          </a:bodyPr>
          <a:lstStyle/>
          <a:p>
            <a:pPr marL="457200" indent="-457200" defTabSz="932597">
              <a:lnSpc>
                <a:spcPct val="150000"/>
              </a:lnSpc>
              <a:buFont typeface="Arial"/>
              <a:buChar char="•"/>
            </a:pPr>
            <a:r>
              <a:rPr lang="en-IN" sz="2800">
                <a:solidFill>
                  <a:schemeClr val="bg1"/>
                </a:solidFill>
                <a:cs typeface="Calibri" panose="020F0502020204030204"/>
              </a:rPr>
              <a:t>A Platform as a Service in Microsoft Azure cloud</a:t>
            </a:r>
            <a:endParaRPr lang="en-IN" sz="2800">
              <a:cs typeface="Calibri" panose="020F0502020204030204"/>
            </a:endParaRPr>
          </a:p>
          <a:p>
            <a:pPr marL="457200" indent="-457200" defTabSz="932597">
              <a:lnSpc>
                <a:spcPct val="150000"/>
              </a:lnSpc>
              <a:buFont typeface="Arial"/>
              <a:buChar char="•"/>
            </a:pPr>
            <a:r>
              <a:rPr lang="en-IN" sz="2800">
                <a:solidFill>
                  <a:schemeClr val="bg1"/>
                </a:solidFill>
                <a:cs typeface="Calibri" panose="020F0502020204030204"/>
              </a:rPr>
              <a:t>A cloud-based Enterprise Data Warehouse (EDW) </a:t>
            </a:r>
            <a:endParaRPr lang="en-US">
              <a:solidFill>
                <a:schemeClr val="bg1"/>
              </a:solidFill>
              <a:cs typeface="Calibri" panose="020F0502020204030204"/>
            </a:endParaRPr>
          </a:p>
          <a:p>
            <a:pPr marL="457200" indent="-457200" defTabSz="932597">
              <a:lnSpc>
                <a:spcPct val="150000"/>
              </a:lnSpc>
              <a:buFont typeface="Arial"/>
              <a:buChar char="•"/>
            </a:pPr>
            <a:r>
              <a:rPr lang="en-IN" sz="2800">
                <a:solidFill>
                  <a:schemeClr val="bg1"/>
                </a:solidFill>
                <a:cs typeface="Calibri" panose="020F0502020204030204"/>
              </a:rPr>
              <a:t>Leverages Massively Parallel Processing (MPP) to quickly run complex queries across petabytes of data</a:t>
            </a:r>
          </a:p>
          <a:p>
            <a:pPr marL="457200" indent="-457200" defTabSz="932597">
              <a:lnSpc>
                <a:spcPct val="150000"/>
              </a:lnSpc>
              <a:buFont typeface="Arial"/>
              <a:buChar char="•"/>
            </a:pPr>
            <a:r>
              <a:rPr lang="en-IN" sz="2800">
                <a:solidFill>
                  <a:schemeClr val="bg1"/>
                </a:solidFill>
                <a:cs typeface="Calibri" panose="020F0502020204030204"/>
              </a:rPr>
              <a:t>Distributed Compute and Distributed Storage</a:t>
            </a:r>
            <a:endParaRPr lang="en-IN">
              <a:solidFill>
                <a:schemeClr val="bg1"/>
              </a:solidFill>
              <a:cs typeface="Calibri" panose="020F0502020204030204"/>
            </a:endParaRPr>
          </a:p>
          <a:p>
            <a:pPr marL="457200" indent="-457200" defTabSz="932597">
              <a:lnSpc>
                <a:spcPct val="150000"/>
              </a:lnSpc>
              <a:buFont typeface="Arial"/>
              <a:buChar char="•"/>
            </a:pPr>
            <a:r>
              <a:rPr lang="en-IN" sz="2800">
                <a:solidFill>
                  <a:schemeClr val="bg1"/>
                </a:solidFill>
                <a:cs typeface="Calibri" panose="020F0502020204030204"/>
              </a:rPr>
              <a:t>Scale's up and down in couple minutes</a:t>
            </a:r>
            <a:endParaRPr lang="en-IN">
              <a:solidFill>
                <a:schemeClr val="bg1"/>
              </a:solidFill>
              <a:cs typeface="Calibri" panose="020F0502020204030204"/>
            </a:endParaRPr>
          </a:p>
        </p:txBody>
      </p:sp>
    </p:spTree>
    <p:extLst>
      <p:ext uri="{BB962C8B-B14F-4D97-AF65-F5344CB8AC3E}">
        <p14:creationId xmlns:p14="http://schemas.microsoft.com/office/powerpoint/2010/main" val="196888208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Scale Up vs Scale Out (SMP vs MPP)</a:t>
            </a:r>
            <a:endParaRPr lang="en-US">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837447" y="1753032"/>
            <a:ext cx="11184774" cy="4549835"/>
          </a:xfrm>
          <a:prstGeom prst="rect">
            <a:avLst/>
          </a:prstGeom>
        </p:spPr>
        <p:txBody>
          <a:bodyPr wrap="square" anchor="b">
            <a:spAutoFit/>
          </a:bodyPr>
          <a:lstStyle/>
          <a:p>
            <a:pPr defTabSz="932597">
              <a:lnSpc>
                <a:spcPct val="150000"/>
              </a:lnSpc>
            </a:pPr>
            <a:r>
              <a:rPr lang="en-IN" sz="2800" b="1">
                <a:solidFill>
                  <a:schemeClr val="bg1"/>
                </a:solidFill>
                <a:cs typeface="Calibri" panose="020F0502020204030204"/>
              </a:rPr>
              <a:t>SMP - Symmetric Multiprocessing</a:t>
            </a:r>
            <a:endParaRPr lang="en-IN">
              <a:solidFill>
                <a:schemeClr val="bg1"/>
              </a:solidFill>
              <a:cs typeface="Calibri" panose="020F0502020204030204"/>
            </a:endParaRPr>
          </a:p>
          <a:p>
            <a:pPr marL="457200" indent="-457200" defTabSz="932597">
              <a:lnSpc>
                <a:spcPct val="150000"/>
              </a:lnSpc>
              <a:buFont typeface="Arial"/>
              <a:buChar char="•"/>
            </a:pPr>
            <a:r>
              <a:rPr lang="en-IN" sz="2800">
                <a:solidFill>
                  <a:schemeClr val="bg1"/>
                </a:solidFill>
                <a:cs typeface="Calibri" panose="020F0502020204030204"/>
              </a:rPr>
              <a:t>Multiple CPUs used to complete individual processes simultaneously</a:t>
            </a:r>
            <a:endParaRPr lang="en-IN">
              <a:solidFill>
                <a:schemeClr val="bg1"/>
              </a:solidFill>
              <a:cs typeface="Calibri" panose="020F0502020204030204"/>
            </a:endParaRPr>
          </a:p>
          <a:p>
            <a:pPr marL="457200" indent="-457200" defTabSz="932597">
              <a:lnSpc>
                <a:spcPct val="150000"/>
              </a:lnSpc>
              <a:buFont typeface="Arial"/>
              <a:buChar char="•"/>
            </a:pPr>
            <a:r>
              <a:rPr lang="en-IN" sz="2800">
                <a:solidFill>
                  <a:schemeClr val="bg1"/>
                </a:solidFill>
                <a:cs typeface="Calibri" panose="020F0502020204030204"/>
              </a:rPr>
              <a:t>All CPUs share the same memory, disks, and network controllers</a:t>
            </a:r>
          </a:p>
          <a:p>
            <a:pPr marL="457200" indent="-457200" defTabSz="932597">
              <a:lnSpc>
                <a:spcPct val="150000"/>
              </a:lnSpc>
              <a:buFont typeface="Arial"/>
              <a:buChar char="•"/>
            </a:pPr>
            <a:endParaRPr lang="en-IN" sz="2800">
              <a:solidFill>
                <a:schemeClr val="bg1"/>
              </a:solidFill>
              <a:cs typeface="Calibri" panose="020F0502020204030204"/>
            </a:endParaRPr>
          </a:p>
          <a:p>
            <a:pPr defTabSz="932597">
              <a:lnSpc>
                <a:spcPct val="150000"/>
              </a:lnSpc>
            </a:pPr>
            <a:r>
              <a:rPr lang="en-IN" sz="2800" b="1">
                <a:solidFill>
                  <a:schemeClr val="bg1"/>
                </a:solidFill>
                <a:cs typeface="Calibri" panose="020F0502020204030204"/>
              </a:rPr>
              <a:t>MPP - Massively Parallel Processing</a:t>
            </a:r>
            <a:endParaRPr lang="en-IN" b="1">
              <a:solidFill>
                <a:schemeClr val="bg1"/>
              </a:solidFill>
              <a:cs typeface="Calibri"/>
            </a:endParaRPr>
          </a:p>
          <a:p>
            <a:pPr marL="457200" indent="-457200" defTabSz="932597">
              <a:lnSpc>
                <a:spcPct val="150000"/>
              </a:lnSpc>
              <a:buFont typeface="Arial"/>
              <a:buChar char="•"/>
            </a:pPr>
            <a:r>
              <a:rPr lang="en-IN" sz="2800">
                <a:solidFill>
                  <a:schemeClr val="bg1"/>
                </a:solidFill>
                <a:cs typeface="Calibri" panose="020F0502020204030204"/>
              </a:rPr>
              <a:t>Uses many separate CPUs running in parallel to execute a single program</a:t>
            </a:r>
            <a:endParaRPr lang="en-IN">
              <a:solidFill>
                <a:schemeClr val="bg1"/>
              </a:solidFill>
              <a:cs typeface="Calibri"/>
            </a:endParaRPr>
          </a:p>
          <a:p>
            <a:pPr marL="457200" indent="-457200" defTabSz="932597">
              <a:lnSpc>
                <a:spcPct val="150000"/>
              </a:lnSpc>
              <a:buFont typeface="Arial"/>
              <a:buChar char="•"/>
            </a:pPr>
            <a:r>
              <a:rPr lang="en-IN" sz="2800">
                <a:solidFill>
                  <a:schemeClr val="bg1"/>
                </a:solidFill>
                <a:cs typeface="Calibri" panose="020F0502020204030204"/>
              </a:rPr>
              <a:t>Each CPU has its own memory and disk</a:t>
            </a:r>
            <a:endParaRPr lang="en-IN">
              <a:solidFill>
                <a:schemeClr val="bg1"/>
              </a:solidFill>
              <a:cs typeface="Calibri"/>
            </a:endParaRPr>
          </a:p>
        </p:txBody>
      </p:sp>
    </p:spTree>
    <p:extLst>
      <p:ext uri="{BB962C8B-B14F-4D97-AF65-F5344CB8AC3E}">
        <p14:creationId xmlns:p14="http://schemas.microsoft.com/office/powerpoint/2010/main" val="241042893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Architecture of Azure SQL DW</a:t>
            </a:r>
            <a:endParaRPr lang="en-US">
              <a:solidFill>
                <a:schemeClr val="bg1"/>
              </a:solidFill>
              <a:cs typeface="Calibri Light"/>
            </a:endParaRPr>
          </a:p>
        </p:txBody>
      </p:sp>
      <p:pic>
        <p:nvPicPr>
          <p:cNvPr id="3" name="Picture 3">
            <a:extLst>
              <a:ext uri="{FF2B5EF4-FFF2-40B4-BE49-F238E27FC236}">
                <a16:creationId xmlns:a16="http://schemas.microsoft.com/office/drawing/2014/main" id="{A83B810D-0626-4698-B4EA-BB2108C89A18}"/>
              </a:ext>
            </a:extLst>
          </p:cNvPr>
          <p:cNvPicPr>
            <a:picLocks noChangeAspect="1"/>
          </p:cNvPicPr>
          <p:nvPr/>
        </p:nvPicPr>
        <p:blipFill rotWithShape="1">
          <a:blip r:embed="rId2"/>
          <a:srcRect l="-2016" r="202" b="-522"/>
          <a:stretch/>
        </p:blipFill>
        <p:spPr>
          <a:xfrm>
            <a:off x="2646496" y="1522782"/>
            <a:ext cx="6740424" cy="51442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7082936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cs typeface="Calibri Light"/>
              </a:rPr>
              <a:t>Cloud Data Warehouse</a:t>
            </a:r>
          </a:p>
        </p:txBody>
      </p:sp>
      <p:pic>
        <p:nvPicPr>
          <p:cNvPr id="4" name="Picture 4">
            <a:extLst>
              <a:ext uri="{FF2B5EF4-FFF2-40B4-BE49-F238E27FC236}">
                <a16:creationId xmlns:a16="http://schemas.microsoft.com/office/drawing/2014/main" id="{0D208FA8-3DCE-4CC7-8E28-03D3CF0FFBDF}"/>
              </a:ext>
            </a:extLst>
          </p:cNvPr>
          <p:cNvPicPr>
            <a:picLocks noChangeAspect="1"/>
          </p:cNvPicPr>
          <p:nvPr/>
        </p:nvPicPr>
        <p:blipFill rotWithShape="1">
          <a:blip r:embed="rId2"/>
          <a:srcRect t="14595" r="-151" b="7838"/>
          <a:stretch/>
        </p:blipFill>
        <p:spPr>
          <a:xfrm>
            <a:off x="352927" y="1601370"/>
            <a:ext cx="11459412" cy="4953727"/>
          </a:xfrm>
          <a:prstGeom prst="rect">
            <a:avLst/>
          </a:prstGeom>
          <a:ln>
            <a:noFill/>
          </a:ln>
          <a:effectLst>
            <a:softEdge rad="112500"/>
          </a:effectLst>
        </p:spPr>
      </p:pic>
    </p:spTree>
    <p:extLst>
      <p:ext uri="{BB962C8B-B14F-4D97-AF65-F5344CB8AC3E}">
        <p14:creationId xmlns:p14="http://schemas.microsoft.com/office/powerpoint/2010/main" val="326900232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3345" y="173268"/>
            <a:ext cx="10515600" cy="1325563"/>
          </a:xfrm>
        </p:spPr>
        <p:txBody>
          <a:bodyPr/>
          <a:lstStyle/>
          <a:p>
            <a:r>
              <a:rPr lang="en-US" b="1">
                <a:solidFill>
                  <a:schemeClr val="bg1"/>
                </a:solidFill>
              </a:rPr>
              <a:t>Hit Refresh</a:t>
            </a:r>
          </a:p>
        </p:txBody>
      </p:sp>
      <p:sp>
        <p:nvSpPr>
          <p:cNvPr id="3" name="Text Placeholder 2"/>
          <p:cNvSpPr>
            <a:spLocks noGrp="1"/>
          </p:cNvSpPr>
          <p:nvPr>
            <p:ph type="body" sz="quarter" idx="11"/>
          </p:nvPr>
        </p:nvSpPr>
        <p:spPr>
          <a:xfrm>
            <a:off x="735095" y="2386727"/>
            <a:ext cx="11032836" cy="2079256"/>
          </a:xfrm>
        </p:spPr>
        <p:txBody>
          <a:bodyPr>
            <a:normAutofit/>
          </a:bodyPr>
          <a:lstStyle/>
          <a:p>
            <a:pPr algn="ctr" defTabSz="932597"/>
            <a:r>
              <a:rPr lang="en-IN" i="1">
                <a:solidFill>
                  <a:schemeClr val="bg1"/>
                </a:solidFill>
                <a:cs typeface="Segoe UI Light"/>
              </a:rPr>
              <a:t>This will be a quick refresh session on Microsoft Azure covering the topics of Azure SQL Database, Storage Accounts, DMS, Stream Analytics, Event Hubs, Data Bricks, Azure Data Factory, Data Bricks, HDInsight, Cosmos DB and SQL Data Warehouse. </a:t>
            </a:r>
          </a:p>
        </p:txBody>
      </p:sp>
    </p:spTree>
    <p:extLst>
      <p:ext uri="{BB962C8B-B14F-4D97-AF65-F5344CB8AC3E}">
        <p14:creationId xmlns:p14="http://schemas.microsoft.com/office/powerpoint/2010/main" val="60173823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cs typeface="Calibri Light"/>
              </a:rPr>
              <a:t>Logical Overview</a:t>
            </a:r>
          </a:p>
        </p:txBody>
      </p:sp>
      <p:pic>
        <p:nvPicPr>
          <p:cNvPr id="3" name="Picture 4">
            <a:extLst>
              <a:ext uri="{FF2B5EF4-FFF2-40B4-BE49-F238E27FC236}">
                <a16:creationId xmlns:a16="http://schemas.microsoft.com/office/drawing/2014/main" id="{8B88DCCE-4CF0-4809-9C3A-3BAFC9F392C5}"/>
              </a:ext>
            </a:extLst>
          </p:cNvPr>
          <p:cNvPicPr>
            <a:picLocks noChangeAspect="1"/>
          </p:cNvPicPr>
          <p:nvPr/>
        </p:nvPicPr>
        <p:blipFill rotWithShape="1">
          <a:blip r:embed="rId2"/>
          <a:srcRect l="1337" t="5357" r="-149" b="-298"/>
          <a:stretch/>
        </p:blipFill>
        <p:spPr>
          <a:xfrm>
            <a:off x="713875" y="1484270"/>
            <a:ext cx="10737491" cy="5158826"/>
          </a:xfrm>
          <a:prstGeom prst="rect">
            <a:avLst/>
          </a:prstGeom>
          <a:ln>
            <a:noFill/>
          </a:ln>
          <a:effectLst>
            <a:softEdge rad="112500"/>
          </a:effectLst>
        </p:spPr>
      </p:pic>
    </p:spTree>
    <p:extLst>
      <p:ext uri="{BB962C8B-B14F-4D97-AF65-F5344CB8AC3E}">
        <p14:creationId xmlns:p14="http://schemas.microsoft.com/office/powerpoint/2010/main" val="298321300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Distributions</a:t>
            </a:r>
            <a:endParaRPr lang="en-US" b="1">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837447" y="1690837"/>
            <a:ext cx="11184774" cy="3903504"/>
          </a:xfrm>
          <a:prstGeom prst="rect">
            <a:avLst/>
          </a:prstGeom>
        </p:spPr>
        <p:txBody>
          <a:bodyPr wrap="square" anchor="b">
            <a:spAutoFit/>
          </a:bodyPr>
          <a:lstStyle/>
          <a:p>
            <a:pPr marL="457200" indent="-457200" defTabSz="932597">
              <a:lnSpc>
                <a:spcPct val="150000"/>
              </a:lnSpc>
              <a:buFont typeface="Arial"/>
              <a:buChar char="•"/>
            </a:pPr>
            <a:r>
              <a:rPr lang="en-IN" sz="2800">
                <a:solidFill>
                  <a:schemeClr val="bg1"/>
                </a:solidFill>
                <a:cs typeface="Calibri" panose="020F0502020204030204"/>
              </a:rPr>
              <a:t>SQL Data Warehouse stores one or more distributed table</a:t>
            </a:r>
            <a:endParaRPr lang="en-IN">
              <a:solidFill>
                <a:schemeClr val="bg1"/>
              </a:solidFill>
              <a:cs typeface="Calibri" panose="020F0502020204030204"/>
            </a:endParaRPr>
          </a:p>
          <a:p>
            <a:pPr marL="457200" indent="-457200" defTabSz="932597">
              <a:lnSpc>
                <a:spcPct val="150000"/>
              </a:lnSpc>
              <a:buFont typeface="Arial"/>
              <a:buChar char="•"/>
            </a:pPr>
            <a:r>
              <a:rPr lang="en-IN" sz="2800">
                <a:solidFill>
                  <a:schemeClr val="bg1"/>
                </a:solidFill>
                <a:cs typeface="Calibri" panose="020F0502020204030204"/>
              </a:rPr>
              <a:t>Splits data table to 60 buckets through compute nodes</a:t>
            </a:r>
            <a:endParaRPr lang="en-IN">
              <a:solidFill>
                <a:schemeClr val="bg1"/>
              </a:solidFill>
              <a:cs typeface="Calibri" panose="020F0502020204030204"/>
            </a:endParaRPr>
          </a:p>
          <a:p>
            <a:pPr marL="457200" indent="-457200" defTabSz="932597">
              <a:lnSpc>
                <a:spcPct val="150000"/>
              </a:lnSpc>
              <a:buFont typeface="Arial"/>
              <a:buChar char="•"/>
            </a:pPr>
            <a:r>
              <a:rPr lang="en-IN" sz="2800">
                <a:solidFill>
                  <a:schemeClr val="bg1"/>
                </a:solidFill>
                <a:cs typeface="Calibri" panose="020F0502020204030204"/>
              </a:rPr>
              <a:t>There are two types of distributions:</a:t>
            </a:r>
            <a:endParaRPr lang="en-IN">
              <a:solidFill>
                <a:schemeClr val="bg1"/>
              </a:solidFill>
              <a:cs typeface="Calibri" panose="020F0502020204030204"/>
            </a:endParaRPr>
          </a:p>
          <a:p>
            <a:pPr marL="971550" lvl="1" indent="-514350" defTabSz="932597">
              <a:lnSpc>
                <a:spcPct val="150000"/>
              </a:lnSpc>
              <a:buAutoNum type="arabicPeriod"/>
            </a:pPr>
            <a:r>
              <a:rPr lang="en-IN" sz="2800">
                <a:solidFill>
                  <a:schemeClr val="bg1"/>
                </a:solidFill>
                <a:cs typeface="Calibri" panose="020F0502020204030204"/>
              </a:rPr>
              <a:t>Hash distributed table </a:t>
            </a:r>
            <a:endParaRPr lang="en-IN">
              <a:solidFill>
                <a:schemeClr val="bg1"/>
              </a:solidFill>
              <a:cs typeface="Calibri" panose="020F0502020204030204"/>
            </a:endParaRPr>
          </a:p>
          <a:p>
            <a:pPr marL="971550" lvl="1" indent="-514350" defTabSz="932597">
              <a:lnSpc>
                <a:spcPct val="150000"/>
              </a:lnSpc>
              <a:buAutoNum type="arabicPeriod"/>
            </a:pPr>
            <a:r>
              <a:rPr lang="en-IN" sz="2800">
                <a:solidFill>
                  <a:schemeClr val="bg1"/>
                </a:solidFill>
                <a:cs typeface="Calibri" panose="020F0502020204030204"/>
              </a:rPr>
              <a:t>Round-Robin distributed table</a:t>
            </a:r>
            <a:endParaRPr lang="en-IN">
              <a:solidFill>
                <a:schemeClr val="bg1"/>
              </a:solidFill>
              <a:cs typeface="Calibri" panose="020F0502020204030204"/>
            </a:endParaRPr>
          </a:p>
          <a:p>
            <a:pPr marL="457200" indent="-457200" defTabSz="932597">
              <a:lnSpc>
                <a:spcPct val="150000"/>
              </a:lnSpc>
              <a:buFont typeface="Arial"/>
              <a:buChar char="•"/>
            </a:pPr>
            <a:endParaRPr lang="en-IN" sz="2800" b="1">
              <a:solidFill>
                <a:schemeClr val="bg1"/>
              </a:solidFill>
              <a:cs typeface="Calibri"/>
            </a:endParaRPr>
          </a:p>
        </p:txBody>
      </p:sp>
    </p:spTree>
    <p:extLst>
      <p:ext uri="{BB962C8B-B14F-4D97-AF65-F5344CB8AC3E}">
        <p14:creationId xmlns:p14="http://schemas.microsoft.com/office/powerpoint/2010/main" val="287172727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Hash Distributed</a:t>
            </a:r>
            <a:endParaRPr lang="en-US">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837447" y="2337167"/>
            <a:ext cx="11184774" cy="3257174"/>
          </a:xfrm>
          <a:prstGeom prst="rect">
            <a:avLst/>
          </a:prstGeom>
        </p:spPr>
        <p:txBody>
          <a:bodyPr wrap="square" anchor="b">
            <a:spAutoFit/>
          </a:bodyPr>
          <a:lstStyle/>
          <a:p>
            <a:pPr marL="457200" indent="-457200" defTabSz="932597">
              <a:lnSpc>
                <a:spcPct val="150000"/>
              </a:lnSpc>
              <a:buFont typeface="Arial"/>
              <a:buChar char="•"/>
            </a:pPr>
            <a:r>
              <a:rPr lang="en-IN" sz="2800">
                <a:solidFill>
                  <a:schemeClr val="bg1"/>
                </a:solidFill>
                <a:cs typeface="Calibri"/>
              </a:rPr>
              <a:t>Data divided across nodes based on hashing algorithm</a:t>
            </a:r>
            <a:endParaRPr lang="en-IN">
              <a:solidFill>
                <a:schemeClr val="bg1"/>
              </a:solidFill>
              <a:cs typeface="Calibri"/>
            </a:endParaRPr>
          </a:p>
          <a:p>
            <a:pPr marL="457200" indent="-457200" defTabSz="932597">
              <a:lnSpc>
                <a:spcPct val="150000"/>
              </a:lnSpc>
              <a:buFont typeface="Arial"/>
              <a:buChar char="•"/>
            </a:pPr>
            <a:r>
              <a:rPr lang="en-IN" sz="2800">
                <a:solidFill>
                  <a:schemeClr val="bg1"/>
                </a:solidFill>
                <a:cs typeface="Calibri"/>
              </a:rPr>
              <a:t>Same value will always hash to same distribution</a:t>
            </a:r>
            <a:endParaRPr lang="en-IN">
              <a:solidFill>
                <a:schemeClr val="bg1"/>
              </a:solidFill>
              <a:cs typeface="Calibri"/>
            </a:endParaRPr>
          </a:p>
          <a:p>
            <a:pPr marL="457200" indent="-457200" defTabSz="932597">
              <a:lnSpc>
                <a:spcPct val="150000"/>
              </a:lnSpc>
              <a:buFont typeface="Arial"/>
              <a:buChar char="•"/>
            </a:pPr>
            <a:r>
              <a:rPr lang="en-IN" sz="2800">
                <a:solidFill>
                  <a:schemeClr val="bg1"/>
                </a:solidFill>
                <a:cs typeface="Calibri"/>
              </a:rPr>
              <a:t>Optimal for large fact tables</a:t>
            </a:r>
            <a:endParaRPr lang="en-IN">
              <a:solidFill>
                <a:schemeClr val="bg1"/>
              </a:solidFill>
              <a:cs typeface="Calibri"/>
            </a:endParaRPr>
          </a:p>
          <a:p>
            <a:pPr marL="457200" indent="-457200" defTabSz="932597">
              <a:lnSpc>
                <a:spcPct val="150000"/>
              </a:lnSpc>
              <a:buFont typeface="Arial"/>
              <a:buChar char="•"/>
            </a:pPr>
            <a:r>
              <a:rPr lang="en-IN" sz="2800">
                <a:solidFill>
                  <a:schemeClr val="bg1"/>
                </a:solidFill>
                <a:cs typeface="Calibri"/>
              </a:rPr>
              <a:t>Data Skew can be an issue when distributing on high frequency values</a:t>
            </a:r>
            <a:endParaRPr lang="en-IN">
              <a:solidFill>
                <a:schemeClr val="bg1"/>
              </a:solidFill>
              <a:cs typeface="Calibri"/>
            </a:endParaRPr>
          </a:p>
          <a:p>
            <a:pPr marL="457200" indent="-457200" defTabSz="932597">
              <a:lnSpc>
                <a:spcPct val="150000"/>
              </a:lnSpc>
              <a:buFont typeface="Arial"/>
              <a:buChar char="•"/>
            </a:pPr>
            <a:endParaRPr lang="en-IN" sz="2800">
              <a:solidFill>
                <a:schemeClr val="bg1"/>
              </a:solidFill>
              <a:cs typeface="Calibri"/>
            </a:endParaRPr>
          </a:p>
        </p:txBody>
      </p:sp>
    </p:spTree>
    <p:extLst>
      <p:ext uri="{BB962C8B-B14F-4D97-AF65-F5344CB8AC3E}">
        <p14:creationId xmlns:p14="http://schemas.microsoft.com/office/powerpoint/2010/main" val="29928193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Round-Robin Distributed</a:t>
            </a:r>
            <a:endParaRPr lang="en-US">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837447" y="1686761"/>
            <a:ext cx="11184774" cy="2610843"/>
          </a:xfrm>
          <a:prstGeom prst="rect">
            <a:avLst/>
          </a:prstGeom>
        </p:spPr>
        <p:txBody>
          <a:bodyPr wrap="square" anchor="b">
            <a:spAutoFit/>
          </a:bodyPr>
          <a:lstStyle/>
          <a:p>
            <a:pPr marL="457200" indent="-457200" defTabSz="932597">
              <a:lnSpc>
                <a:spcPct val="150000"/>
              </a:lnSpc>
              <a:buFont typeface="Arial"/>
              <a:buChar char="•"/>
            </a:pPr>
            <a:r>
              <a:rPr lang="en-IN" sz="2800">
                <a:solidFill>
                  <a:schemeClr val="bg1"/>
                </a:solidFill>
                <a:cs typeface="Calibri"/>
              </a:rPr>
              <a:t>Data distributed evenly across nodes</a:t>
            </a:r>
            <a:endParaRPr lang="en-IN">
              <a:solidFill>
                <a:schemeClr val="bg1"/>
              </a:solidFill>
              <a:cs typeface="Calibri" panose="020F0502020204030204"/>
            </a:endParaRPr>
          </a:p>
          <a:p>
            <a:pPr marL="457200" indent="-457200" defTabSz="932597">
              <a:lnSpc>
                <a:spcPct val="150000"/>
              </a:lnSpc>
              <a:buFont typeface="Arial"/>
              <a:buChar char="•"/>
            </a:pPr>
            <a:r>
              <a:rPr lang="en-IN" sz="2800">
                <a:solidFill>
                  <a:schemeClr val="bg1"/>
                </a:solidFill>
                <a:cs typeface="Calibri"/>
              </a:rPr>
              <a:t>Easy place to start, don’t need to know anything about the data</a:t>
            </a:r>
            <a:endParaRPr lang="en-IN">
              <a:solidFill>
                <a:schemeClr val="bg1"/>
              </a:solidFill>
              <a:cs typeface="Calibri" panose="020F0502020204030204"/>
            </a:endParaRPr>
          </a:p>
          <a:p>
            <a:pPr marL="457200" indent="-457200" defTabSz="932597">
              <a:lnSpc>
                <a:spcPct val="150000"/>
              </a:lnSpc>
              <a:buFont typeface="Arial"/>
              <a:buChar char="•"/>
            </a:pPr>
            <a:r>
              <a:rPr lang="en-IN" sz="2800">
                <a:solidFill>
                  <a:schemeClr val="bg1"/>
                </a:solidFill>
                <a:cs typeface="Calibri"/>
              </a:rPr>
              <a:t>Useful for dimension tables and tables without a good hash column</a:t>
            </a:r>
            <a:endParaRPr lang="en-IN">
              <a:solidFill>
                <a:schemeClr val="bg1"/>
              </a:solidFill>
              <a:cs typeface="Calibri" panose="020F0502020204030204"/>
            </a:endParaRPr>
          </a:p>
          <a:p>
            <a:pPr marL="457200" indent="-457200" defTabSz="932597">
              <a:lnSpc>
                <a:spcPct val="150000"/>
              </a:lnSpc>
              <a:buFont typeface="Arial"/>
              <a:buChar char="•"/>
            </a:pPr>
            <a:r>
              <a:rPr lang="en-IN" sz="2800">
                <a:solidFill>
                  <a:schemeClr val="bg1"/>
                </a:solidFill>
                <a:cs typeface="Calibri"/>
              </a:rPr>
              <a:t>Will incur more data movement at query time</a:t>
            </a:r>
            <a:endParaRPr lang="en-IN">
              <a:solidFill>
                <a:schemeClr val="bg1"/>
              </a:solidFill>
              <a:cs typeface="Calibri" panose="020F0502020204030204"/>
            </a:endParaRPr>
          </a:p>
        </p:txBody>
      </p:sp>
    </p:spTree>
    <p:extLst>
      <p:ext uri="{BB962C8B-B14F-4D97-AF65-F5344CB8AC3E}">
        <p14:creationId xmlns:p14="http://schemas.microsoft.com/office/powerpoint/2010/main" val="43155063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Data Warehouse Units (DWUs)</a:t>
            </a:r>
            <a:endParaRPr lang="en-US">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837447" y="1855904"/>
            <a:ext cx="11184774" cy="3257174"/>
          </a:xfrm>
          <a:prstGeom prst="rect">
            <a:avLst/>
          </a:prstGeom>
        </p:spPr>
        <p:txBody>
          <a:bodyPr wrap="square" anchor="b">
            <a:spAutoFit/>
          </a:bodyPr>
          <a:lstStyle/>
          <a:p>
            <a:pPr marL="457200" indent="-457200" defTabSz="932597">
              <a:lnSpc>
                <a:spcPct val="150000"/>
              </a:lnSpc>
              <a:buFont typeface="Arial"/>
              <a:buChar char="•"/>
            </a:pPr>
            <a:r>
              <a:rPr lang="en-IN" sz="2800">
                <a:solidFill>
                  <a:schemeClr val="bg1"/>
                </a:solidFill>
                <a:cs typeface="Calibri" panose="020F0502020204030204"/>
              </a:rPr>
              <a:t>DWUs are measured of resources like CPU, Memory and IOPS, which are allocated to Azure SQL DW instance</a:t>
            </a:r>
            <a:endParaRPr lang="en-IN">
              <a:solidFill>
                <a:schemeClr val="bg1"/>
              </a:solidFill>
              <a:cs typeface="Calibri"/>
            </a:endParaRPr>
          </a:p>
          <a:p>
            <a:pPr marL="457200" indent="-457200" defTabSz="932597">
              <a:lnSpc>
                <a:spcPct val="150000"/>
              </a:lnSpc>
              <a:buFont typeface="Arial"/>
              <a:buChar char="•"/>
            </a:pPr>
            <a:r>
              <a:rPr lang="en-IN" sz="2800">
                <a:solidFill>
                  <a:schemeClr val="bg1"/>
                </a:solidFill>
                <a:cs typeface="Calibri" panose="020F0502020204030204"/>
              </a:rPr>
              <a:t>DWUs decide how many compute nodes the instance uses, concurrent queries the instance can run and parallel readers can read data</a:t>
            </a:r>
            <a:endParaRPr lang="en-IN">
              <a:solidFill>
                <a:schemeClr val="bg1"/>
              </a:solidFill>
              <a:cs typeface="Calibri"/>
            </a:endParaRPr>
          </a:p>
          <a:p>
            <a:pPr marL="457200" indent="-457200" defTabSz="932597">
              <a:lnSpc>
                <a:spcPct val="150000"/>
              </a:lnSpc>
              <a:buFont typeface="Arial"/>
              <a:buChar char="•"/>
            </a:pPr>
            <a:endParaRPr lang="en-IN" sz="2800">
              <a:solidFill>
                <a:schemeClr val="bg1"/>
              </a:solidFill>
              <a:cs typeface="Calibri"/>
            </a:endParaRPr>
          </a:p>
        </p:txBody>
      </p:sp>
    </p:spTree>
    <p:extLst>
      <p:ext uri="{BB962C8B-B14F-4D97-AF65-F5344CB8AC3E}">
        <p14:creationId xmlns:p14="http://schemas.microsoft.com/office/powerpoint/2010/main" val="392250098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4144E57-C255-F941-BC42-5C92499D65E2}"/>
              </a:ext>
            </a:extLst>
          </p:cNvPr>
          <p:cNvSpPr>
            <a:spLocks noGrp="1"/>
          </p:cNvSpPr>
          <p:nvPr>
            <p:ph type="title"/>
          </p:nvPr>
        </p:nvSpPr>
        <p:spPr>
          <a:xfrm>
            <a:off x="269240" y="722893"/>
            <a:ext cx="8067822" cy="2697988"/>
          </a:xfrm>
        </p:spPr>
        <p:txBody>
          <a:bodyPr>
            <a:normAutofit/>
          </a:bodyPr>
          <a:lstStyle/>
          <a:p>
            <a:r>
              <a:rPr lang="en-US" sz="6600">
                <a:solidFill>
                  <a:schemeClr val="bg1"/>
                </a:solidFill>
              </a:rPr>
              <a:t>Demo</a:t>
            </a:r>
          </a:p>
        </p:txBody>
      </p:sp>
      <p:sp>
        <p:nvSpPr>
          <p:cNvPr id="7" name="Text Placeholder 4">
            <a:extLst>
              <a:ext uri="{FF2B5EF4-FFF2-40B4-BE49-F238E27FC236}">
                <a16:creationId xmlns:a16="http://schemas.microsoft.com/office/drawing/2014/main" id="{5D4E8518-349A-8C49-95C4-7538F141B358}"/>
              </a:ext>
            </a:extLst>
          </p:cNvPr>
          <p:cNvSpPr txBox="1">
            <a:spLocks/>
          </p:cNvSpPr>
          <p:nvPr/>
        </p:nvSpPr>
        <p:spPr>
          <a:xfrm>
            <a:off x="269240" y="3716793"/>
            <a:ext cx="11660706" cy="1793627"/>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bg1"/>
                </a:solidFill>
                <a:cs typeface="Calibri" panose="020F0502020204030204"/>
              </a:rPr>
              <a:t>Deploying SQL Data Warehouse</a:t>
            </a:r>
          </a:p>
          <a:p>
            <a:r>
              <a:rPr lang="en-US">
                <a:solidFill>
                  <a:schemeClr val="bg1"/>
                </a:solidFill>
                <a:cs typeface="Calibri" panose="020F0502020204030204"/>
              </a:rPr>
              <a:t>Scaling Warehouse for performance</a:t>
            </a:r>
          </a:p>
          <a:p>
            <a:r>
              <a:rPr lang="en-US">
                <a:solidFill>
                  <a:schemeClr val="bg1"/>
                </a:solidFill>
                <a:cs typeface="Calibri" panose="020F0502020204030204"/>
              </a:rPr>
              <a:t>Storing data in SQL Data Warehouse</a:t>
            </a:r>
          </a:p>
        </p:txBody>
      </p:sp>
    </p:spTree>
    <p:extLst>
      <p:ext uri="{BB962C8B-B14F-4D97-AF65-F5344CB8AC3E}">
        <p14:creationId xmlns:p14="http://schemas.microsoft.com/office/powerpoint/2010/main" val="384346773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Hit Refresh – </a:t>
            </a:r>
            <a:r>
              <a:rPr lang="en-US">
                <a:solidFill>
                  <a:schemeClr val="bg1"/>
                </a:solidFill>
              </a:rPr>
              <a:t>Azure Data Factory</a:t>
            </a:r>
            <a:endParaRPr lang="en-US" err="1">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757236" y="3046264"/>
            <a:ext cx="10596564" cy="1569660"/>
          </a:xfrm>
          <a:prstGeom prst="rect">
            <a:avLst/>
          </a:prstGeom>
        </p:spPr>
        <p:txBody>
          <a:bodyPr wrap="square" anchor="t">
            <a:spAutoFit/>
          </a:bodyPr>
          <a:lstStyle/>
          <a:p>
            <a:pPr algn="ctr" defTabSz="932597"/>
            <a:r>
              <a:rPr lang="en-IN" sz="3200" b="1" i="1">
                <a:solidFill>
                  <a:schemeClr val="bg1"/>
                </a:solidFill>
              </a:rPr>
              <a:t>Access and ingest data with built-in connectors without data loss</a:t>
            </a:r>
            <a:endParaRPr lang="en-US" sz="3200" b="1" i="1">
              <a:solidFill>
                <a:schemeClr val="bg1"/>
              </a:solidFill>
              <a:cs typeface="Calibri"/>
            </a:endParaRPr>
          </a:p>
          <a:p>
            <a:pPr algn="ctr" defTabSz="932597"/>
            <a:endParaRPr lang="en-IN" sz="3200" b="1" i="1">
              <a:solidFill>
                <a:schemeClr val="bg1"/>
              </a:solidFill>
              <a:cs typeface="Calibri"/>
            </a:endParaRPr>
          </a:p>
        </p:txBody>
      </p:sp>
    </p:spTree>
    <p:extLst>
      <p:ext uri="{BB962C8B-B14F-4D97-AF65-F5344CB8AC3E}">
        <p14:creationId xmlns:p14="http://schemas.microsoft.com/office/powerpoint/2010/main" val="139645278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Azure Data Factory</a:t>
            </a:r>
            <a:endParaRPr lang="en-US"/>
          </a:p>
        </p:txBody>
      </p:sp>
      <p:pic>
        <p:nvPicPr>
          <p:cNvPr id="3" name="Picture 3">
            <a:extLst>
              <a:ext uri="{FF2B5EF4-FFF2-40B4-BE49-F238E27FC236}">
                <a16:creationId xmlns:a16="http://schemas.microsoft.com/office/drawing/2014/main" id="{311F510A-E325-49CE-B7CC-A1D8451983D5}"/>
              </a:ext>
            </a:extLst>
          </p:cNvPr>
          <p:cNvPicPr>
            <a:picLocks noChangeAspect="1"/>
          </p:cNvPicPr>
          <p:nvPr/>
        </p:nvPicPr>
        <p:blipFill rotWithShape="1">
          <a:blip r:embed="rId2"/>
          <a:srcRect l="1016" t="2920" r="127" b="730"/>
          <a:stretch/>
        </p:blipFill>
        <p:spPr>
          <a:xfrm>
            <a:off x="896768" y="1419597"/>
            <a:ext cx="10400988" cy="5285104"/>
          </a:xfrm>
          <a:prstGeom prst="rect">
            <a:avLst/>
          </a:prstGeom>
          <a:ln>
            <a:noFill/>
          </a:ln>
          <a:effectLst>
            <a:softEdge rad="112500"/>
          </a:effectLst>
        </p:spPr>
      </p:pic>
    </p:spTree>
    <p:extLst>
      <p:ext uri="{BB962C8B-B14F-4D97-AF65-F5344CB8AC3E}">
        <p14:creationId xmlns:p14="http://schemas.microsoft.com/office/powerpoint/2010/main" val="207776725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How does it work?</a:t>
            </a:r>
            <a:endParaRPr lang="en-US" b="1">
              <a:solidFill>
                <a:schemeClr val="bg1"/>
              </a:solidFill>
              <a:cs typeface="Calibri Light"/>
            </a:endParaRPr>
          </a:p>
        </p:txBody>
      </p:sp>
      <p:pic>
        <p:nvPicPr>
          <p:cNvPr id="3" name="Picture 3">
            <a:extLst>
              <a:ext uri="{FF2B5EF4-FFF2-40B4-BE49-F238E27FC236}">
                <a16:creationId xmlns:a16="http://schemas.microsoft.com/office/drawing/2014/main" id="{63D02CD8-7375-4632-965B-6CBB511EB1CD}"/>
              </a:ext>
            </a:extLst>
          </p:cNvPr>
          <p:cNvPicPr>
            <a:picLocks noChangeAspect="1"/>
          </p:cNvPicPr>
          <p:nvPr/>
        </p:nvPicPr>
        <p:blipFill>
          <a:blip r:embed="rId2"/>
          <a:stretch>
            <a:fillRect/>
          </a:stretch>
        </p:blipFill>
        <p:spPr>
          <a:xfrm>
            <a:off x="352927" y="2798132"/>
            <a:ext cx="10389937" cy="186331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91986659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Top-level concepts</a:t>
            </a:r>
            <a:endParaRPr lang="en-US" b="1">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837447" y="1682685"/>
            <a:ext cx="10596564" cy="3903504"/>
          </a:xfrm>
          <a:prstGeom prst="rect">
            <a:avLst/>
          </a:prstGeom>
        </p:spPr>
        <p:txBody>
          <a:bodyPr wrap="square" anchor="t">
            <a:spAutoFit/>
          </a:bodyPr>
          <a:lstStyle/>
          <a:p>
            <a:pPr marL="457200" indent="-457200" defTabSz="932597">
              <a:lnSpc>
                <a:spcPct val="150000"/>
              </a:lnSpc>
              <a:buFont typeface="Arial"/>
              <a:buChar char="•"/>
            </a:pPr>
            <a:r>
              <a:rPr lang="en-IN" sz="2800">
                <a:solidFill>
                  <a:schemeClr val="bg1"/>
                </a:solidFill>
                <a:cs typeface="Calibri"/>
              </a:rPr>
              <a:t>Pipeline</a:t>
            </a:r>
            <a:endParaRPr lang="en-IN">
              <a:solidFill>
                <a:schemeClr val="bg1"/>
              </a:solidFill>
              <a:cs typeface="Calibri" panose="020F0502020204030204"/>
            </a:endParaRPr>
          </a:p>
          <a:p>
            <a:pPr marL="457200" indent="-457200" defTabSz="932597">
              <a:lnSpc>
                <a:spcPct val="150000"/>
              </a:lnSpc>
              <a:buFont typeface="Arial"/>
              <a:buChar char="•"/>
            </a:pPr>
            <a:r>
              <a:rPr lang="en-IN" sz="2800">
                <a:solidFill>
                  <a:schemeClr val="bg1"/>
                </a:solidFill>
                <a:cs typeface="Calibri"/>
              </a:rPr>
              <a:t>Activity</a:t>
            </a:r>
            <a:endParaRPr lang="en-IN">
              <a:solidFill>
                <a:schemeClr val="bg1"/>
              </a:solidFill>
              <a:cs typeface="Calibri"/>
            </a:endParaRPr>
          </a:p>
          <a:p>
            <a:pPr marL="457200" indent="-457200" defTabSz="932597">
              <a:lnSpc>
                <a:spcPct val="150000"/>
              </a:lnSpc>
              <a:buFont typeface="Arial"/>
              <a:buChar char="•"/>
            </a:pPr>
            <a:r>
              <a:rPr lang="en-IN" sz="2800">
                <a:solidFill>
                  <a:schemeClr val="bg1"/>
                </a:solidFill>
                <a:cs typeface="Calibri"/>
              </a:rPr>
              <a:t>Datasets</a:t>
            </a:r>
            <a:endParaRPr lang="en-IN">
              <a:solidFill>
                <a:schemeClr val="bg1"/>
              </a:solidFill>
              <a:cs typeface="Calibri"/>
            </a:endParaRPr>
          </a:p>
          <a:p>
            <a:pPr marL="457200" indent="-457200" defTabSz="932597">
              <a:lnSpc>
                <a:spcPct val="150000"/>
              </a:lnSpc>
              <a:buFont typeface="Arial"/>
              <a:buChar char="•"/>
            </a:pPr>
            <a:r>
              <a:rPr lang="en-IN" sz="2800">
                <a:solidFill>
                  <a:schemeClr val="bg1"/>
                </a:solidFill>
                <a:cs typeface="Calibri"/>
              </a:rPr>
              <a:t>Triggers</a:t>
            </a:r>
            <a:endParaRPr lang="en-IN">
              <a:solidFill>
                <a:schemeClr val="bg1"/>
              </a:solidFill>
              <a:cs typeface="Calibri"/>
            </a:endParaRPr>
          </a:p>
          <a:p>
            <a:pPr marL="457200" indent="-457200" defTabSz="932597">
              <a:lnSpc>
                <a:spcPct val="150000"/>
              </a:lnSpc>
              <a:buFont typeface="Arial"/>
              <a:buChar char="•"/>
            </a:pPr>
            <a:endParaRPr lang="en-IN" sz="2800">
              <a:solidFill>
                <a:schemeClr val="bg1"/>
              </a:solidFill>
              <a:cs typeface="Calibri"/>
            </a:endParaRPr>
          </a:p>
          <a:p>
            <a:pPr marL="457200" indent="-457200" defTabSz="932597">
              <a:lnSpc>
                <a:spcPct val="150000"/>
              </a:lnSpc>
              <a:buFont typeface="Arial"/>
              <a:buChar char="•"/>
            </a:pPr>
            <a:endParaRPr lang="en-IN" sz="2800">
              <a:solidFill>
                <a:schemeClr val="bg1"/>
              </a:solidFill>
              <a:cs typeface="Calibri"/>
            </a:endParaRPr>
          </a:p>
        </p:txBody>
      </p:sp>
    </p:spTree>
    <p:extLst>
      <p:ext uri="{BB962C8B-B14F-4D97-AF65-F5344CB8AC3E}">
        <p14:creationId xmlns:p14="http://schemas.microsoft.com/office/powerpoint/2010/main" val="220111464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3345" y="173268"/>
            <a:ext cx="10515600" cy="1325563"/>
          </a:xfrm>
        </p:spPr>
        <p:txBody>
          <a:bodyPr/>
          <a:lstStyle/>
          <a:p>
            <a:r>
              <a:rPr lang="en-US" b="1">
                <a:solidFill>
                  <a:schemeClr val="bg1"/>
                </a:solidFill>
              </a:rPr>
              <a:t>SQL Database an intelligent PaaS Service</a:t>
            </a:r>
          </a:p>
        </p:txBody>
      </p:sp>
      <p:sp>
        <p:nvSpPr>
          <p:cNvPr id="3" name="Text Placeholder 2"/>
          <p:cNvSpPr>
            <a:spLocks noGrp="1"/>
          </p:cNvSpPr>
          <p:nvPr>
            <p:ph type="body" sz="quarter" idx="11"/>
          </p:nvPr>
        </p:nvSpPr>
        <p:spPr>
          <a:xfrm>
            <a:off x="493345" y="1498831"/>
            <a:ext cx="11168568" cy="5049078"/>
          </a:xfrm>
        </p:spPr>
        <p:txBody>
          <a:bodyPr>
            <a:normAutofit lnSpcReduction="10000"/>
          </a:bodyPr>
          <a:lstStyle/>
          <a:p>
            <a:pPr algn="ctr" defTabSz="932597"/>
            <a:r>
              <a:rPr lang="en-IN" b="1" i="1">
                <a:solidFill>
                  <a:schemeClr val="bg1"/>
                </a:solidFill>
                <a:cs typeface="Segoe UI Light"/>
              </a:rPr>
              <a:t>Get a deep drive on Azure SQL Database &amp; Managed Instances in Azure...</a:t>
            </a:r>
            <a:r>
              <a:rPr lang="en-IN" i="1">
                <a:solidFill>
                  <a:schemeClr val="bg1"/>
                </a:solidFill>
                <a:cs typeface="Segoe UI Light"/>
              </a:rPr>
              <a:t> </a:t>
            </a:r>
          </a:p>
          <a:p>
            <a:pPr defTabSz="932597"/>
            <a:endParaRPr lang="en-IN">
              <a:solidFill>
                <a:schemeClr val="bg1"/>
              </a:solidFill>
              <a:cs typeface="Segoe UI Light"/>
            </a:endParaRPr>
          </a:p>
          <a:p>
            <a:pPr defTabSz="932597"/>
            <a:r>
              <a:rPr lang="en-IN">
                <a:solidFill>
                  <a:schemeClr val="bg1"/>
                </a:solidFill>
                <a:cs typeface="Segoe UI Light"/>
              </a:rPr>
              <a:t>HOL:</a:t>
            </a:r>
          </a:p>
          <a:p>
            <a:pPr marL="457200" indent="-457200" defTabSz="932597">
              <a:buFont typeface="Arial" panose="020B0604020202020204" pitchFamily="34" charset="0"/>
              <a:buChar char="•"/>
            </a:pPr>
            <a:r>
              <a:rPr lang="en-IN">
                <a:solidFill>
                  <a:schemeClr val="bg1"/>
                </a:solidFill>
                <a:cs typeface="Segoe UI Light"/>
              </a:rPr>
              <a:t>Deploying Managed Instance for SQL Database</a:t>
            </a:r>
          </a:p>
          <a:p>
            <a:pPr marL="457200" indent="-457200" defTabSz="932597">
              <a:buFont typeface="Arial" panose="020B0604020202020204" pitchFamily="34" charset="0"/>
              <a:buChar char="•"/>
            </a:pPr>
            <a:r>
              <a:rPr lang="en-IN">
                <a:solidFill>
                  <a:schemeClr val="bg1"/>
                </a:solidFill>
                <a:cs typeface="Segoe UI Light"/>
              </a:rPr>
              <a:t>Implementing SQL Database on Azure VM</a:t>
            </a:r>
          </a:p>
          <a:p>
            <a:pPr marL="457200" indent="-457200" defTabSz="932597">
              <a:buFont typeface="Arial" panose="020B0604020202020204" pitchFamily="34" charset="0"/>
              <a:buChar char="•"/>
            </a:pPr>
            <a:r>
              <a:rPr lang="en-IN">
                <a:solidFill>
                  <a:schemeClr val="bg1"/>
                </a:solidFill>
                <a:cs typeface="Segoe UI Light"/>
              </a:rPr>
              <a:t>Azure SQL Single Database and SQL Elastic pools</a:t>
            </a:r>
          </a:p>
          <a:p>
            <a:pPr marL="457200" indent="-457200" defTabSz="932597">
              <a:buFont typeface="Arial" panose="020B0604020202020204" pitchFamily="34" charset="0"/>
              <a:buChar char="•"/>
            </a:pPr>
            <a:r>
              <a:rPr lang="en-IN">
                <a:solidFill>
                  <a:schemeClr val="bg1"/>
                </a:solidFill>
                <a:cs typeface="Segoe UI Light"/>
              </a:rPr>
              <a:t>Data Replication in SQL Database</a:t>
            </a:r>
          </a:p>
          <a:p>
            <a:pPr marL="457200" indent="-457200" defTabSz="932597">
              <a:buFont typeface="Arial" panose="020B0604020202020204" pitchFamily="34" charset="0"/>
              <a:buChar char="•"/>
            </a:pPr>
            <a:r>
              <a:rPr lang="en-IN">
                <a:solidFill>
                  <a:schemeClr val="bg1"/>
                </a:solidFill>
                <a:cs typeface="Segoe UI Light"/>
              </a:rPr>
              <a:t>Configuring SQL Data Sync</a:t>
            </a:r>
          </a:p>
          <a:p>
            <a:pPr marL="457200" indent="-457200" defTabSz="932597">
              <a:buFont typeface="Arial" panose="020B0604020202020204" pitchFamily="34" charset="0"/>
              <a:buChar char="•"/>
            </a:pPr>
            <a:r>
              <a:rPr lang="en-IN">
                <a:solidFill>
                  <a:schemeClr val="bg1"/>
                </a:solidFill>
                <a:cs typeface="Segoe UI Light"/>
              </a:rPr>
              <a:t>BCDR on Azure SQL Database</a:t>
            </a:r>
          </a:p>
          <a:p>
            <a:pPr marL="457200" indent="-457200" defTabSz="932597">
              <a:buFont typeface="Arial" panose="020B0604020202020204" pitchFamily="34" charset="0"/>
              <a:buChar char="•"/>
            </a:pPr>
            <a:r>
              <a:rPr lang="en-IN">
                <a:solidFill>
                  <a:schemeClr val="bg1"/>
                </a:solidFill>
                <a:cs typeface="Segoe UI Light"/>
              </a:rPr>
              <a:t>Implementing Azure AD Authentication for Database</a:t>
            </a:r>
          </a:p>
          <a:p>
            <a:pPr marL="457200" indent="-457200" defTabSz="932597">
              <a:buFont typeface="Arial" panose="020B0604020202020204" pitchFamily="34" charset="0"/>
              <a:buChar char="•"/>
            </a:pPr>
            <a:endParaRPr lang="en-IN">
              <a:solidFill>
                <a:schemeClr val="bg1"/>
              </a:solidFill>
              <a:cs typeface="Segoe UI Light"/>
            </a:endParaRPr>
          </a:p>
        </p:txBody>
      </p:sp>
    </p:spTree>
    <p:extLst>
      <p:ext uri="{BB962C8B-B14F-4D97-AF65-F5344CB8AC3E}">
        <p14:creationId xmlns:p14="http://schemas.microsoft.com/office/powerpoint/2010/main" val="87246878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Pipelines and activities</a:t>
            </a:r>
            <a:endParaRPr lang="en-US" b="1">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837447" y="1682685"/>
            <a:ext cx="10596564" cy="1964512"/>
          </a:xfrm>
          <a:prstGeom prst="rect">
            <a:avLst/>
          </a:prstGeom>
        </p:spPr>
        <p:txBody>
          <a:bodyPr wrap="square" anchor="t">
            <a:spAutoFit/>
          </a:bodyPr>
          <a:lstStyle/>
          <a:p>
            <a:pPr marL="457200" indent="-457200" defTabSz="932597">
              <a:lnSpc>
                <a:spcPct val="150000"/>
              </a:lnSpc>
              <a:buFont typeface="Arial"/>
              <a:buChar char="•"/>
            </a:pPr>
            <a:r>
              <a:rPr lang="en-IN" sz="2800">
                <a:solidFill>
                  <a:schemeClr val="bg1"/>
                </a:solidFill>
                <a:cs typeface="Calibri"/>
              </a:rPr>
              <a:t>A pipeline is a logical grouping of activities</a:t>
            </a:r>
          </a:p>
          <a:p>
            <a:pPr marL="457200" indent="-457200" defTabSz="932597">
              <a:lnSpc>
                <a:spcPct val="150000"/>
              </a:lnSpc>
              <a:buFont typeface="Arial"/>
              <a:buChar char="•"/>
            </a:pPr>
            <a:r>
              <a:rPr lang="en-IN" sz="2800">
                <a:solidFill>
                  <a:schemeClr val="bg1"/>
                </a:solidFill>
                <a:cs typeface="Calibri"/>
              </a:rPr>
              <a:t>Pipeline allows you to manage the activities as a set</a:t>
            </a:r>
          </a:p>
          <a:p>
            <a:pPr marL="457200" indent="-457200" defTabSz="932597">
              <a:lnSpc>
                <a:spcPct val="150000"/>
              </a:lnSpc>
              <a:buFont typeface="Arial"/>
              <a:buChar char="•"/>
            </a:pPr>
            <a:r>
              <a:rPr lang="en-IN" sz="2800">
                <a:solidFill>
                  <a:schemeClr val="bg1"/>
                </a:solidFill>
                <a:cs typeface="Calibri"/>
              </a:rPr>
              <a:t>The activities in a pipeline define actions to perform on data</a:t>
            </a:r>
          </a:p>
        </p:txBody>
      </p:sp>
      <p:pic>
        <p:nvPicPr>
          <p:cNvPr id="3" name="Picture 3">
            <a:extLst>
              <a:ext uri="{FF2B5EF4-FFF2-40B4-BE49-F238E27FC236}">
                <a16:creationId xmlns:a16="http://schemas.microsoft.com/office/drawing/2014/main" id="{577BE5D0-431D-444B-BF4B-AB0A6F2A44C5}"/>
              </a:ext>
            </a:extLst>
          </p:cNvPr>
          <p:cNvPicPr>
            <a:picLocks noChangeAspect="1"/>
          </p:cNvPicPr>
          <p:nvPr/>
        </p:nvPicPr>
        <p:blipFill>
          <a:blip r:embed="rId2"/>
          <a:stretch>
            <a:fillRect/>
          </a:stretch>
        </p:blipFill>
        <p:spPr>
          <a:xfrm>
            <a:off x="553454" y="4232785"/>
            <a:ext cx="11071726" cy="1427059"/>
          </a:xfrm>
          <a:prstGeom prst="rect">
            <a:avLst/>
          </a:prstGeom>
          <a:ln>
            <a:noFill/>
          </a:ln>
          <a:effectLst>
            <a:softEdge rad="112500"/>
          </a:effectLst>
        </p:spPr>
      </p:pic>
    </p:spTree>
    <p:extLst>
      <p:ext uri="{BB962C8B-B14F-4D97-AF65-F5344CB8AC3E}">
        <p14:creationId xmlns:p14="http://schemas.microsoft.com/office/powerpoint/2010/main" val="289754819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Linked services</a:t>
            </a:r>
            <a:endParaRPr lang="en-US" b="1">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837447" y="1682685"/>
            <a:ext cx="10596564" cy="1318181"/>
          </a:xfrm>
          <a:prstGeom prst="rect">
            <a:avLst/>
          </a:prstGeom>
        </p:spPr>
        <p:txBody>
          <a:bodyPr wrap="square" anchor="t">
            <a:spAutoFit/>
          </a:bodyPr>
          <a:lstStyle/>
          <a:p>
            <a:pPr marL="457200" indent="-457200" defTabSz="932597">
              <a:lnSpc>
                <a:spcPct val="150000"/>
              </a:lnSpc>
              <a:buFont typeface="Arial"/>
              <a:buChar char="•"/>
            </a:pPr>
            <a:r>
              <a:rPr lang="en-IN" sz="2800">
                <a:solidFill>
                  <a:schemeClr val="bg1"/>
                </a:solidFill>
                <a:cs typeface="Calibri"/>
              </a:rPr>
              <a:t>Linked service is to link data store to the data factory</a:t>
            </a:r>
            <a:endParaRPr lang="en-US">
              <a:solidFill>
                <a:schemeClr val="bg1"/>
              </a:solidFill>
              <a:cs typeface="Calibri" panose="020F0502020204030204"/>
            </a:endParaRPr>
          </a:p>
          <a:p>
            <a:pPr marL="457200" indent="-457200" defTabSz="932597">
              <a:lnSpc>
                <a:spcPct val="150000"/>
              </a:lnSpc>
              <a:buFont typeface="Arial"/>
              <a:buChar char="•"/>
            </a:pPr>
            <a:r>
              <a:rPr lang="en-IN" sz="2800">
                <a:solidFill>
                  <a:schemeClr val="bg1"/>
                </a:solidFill>
                <a:cs typeface="Calibri"/>
              </a:rPr>
              <a:t>Linked services are much like connection strings</a:t>
            </a:r>
          </a:p>
        </p:txBody>
      </p:sp>
      <p:pic>
        <p:nvPicPr>
          <p:cNvPr id="4" name="Picture 5">
            <a:extLst>
              <a:ext uri="{FF2B5EF4-FFF2-40B4-BE49-F238E27FC236}">
                <a16:creationId xmlns:a16="http://schemas.microsoft.com/office/drawing/2014/main" id="{6287D15D-82AA-4A25-A454-E2FC9E336DF4}"/>
              </a:ext>
            </a:extLst>
          </p:cNvPr>
          <p:cNvPicPr>
            <a:picLocks noChangeAspect="1"/>
          </p:cNvPicPr>
          <p:nvPr/>
        </p:nvPicPr>
        <p:blipFill>
          <a:blip r:embed="rId2"/>
          <a:stretch>
            <a:fillRect/>
          </a:stretch>
        </p:blipFill>
        <p:spPr>
          <a:xfrm>
            <a:off x="927769" y="3195743"/>
            <a:ext cx="10309725" cy="3260514"/>
          </a:xfrm>
          <a:prstGeom prst="rect">
            <a:avLst/>
          </a:prstGeom>
          <a:ln>
            <a:noFill/>
          </a:ln>
          <a:effectLst>
            <a:softEdge rad="112500"/>
          </a:effectLst>
        </p:spPr>
      </p:pic>
    </p:spTree>
    <p:extLst>
      <p:ext uri="{BB962C8B-B14F-4D97-AF65-F5344CB8AC3E}">
        <p14:creationId xmlns:p14="http://schemas.microsoft.com/office/powerpoint/2010/main" val="250369613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a:solidFill>
                  <a:schemeClr val="bg1"/>
                </a:solidFill>
              </a:rPr>
              <a:t>Datasets </a:t>
            </a:r>
            <a:endParaRPr lang="en-US">
              <a:solidFill>
                <a:schemeClr val="bg1"/>
              </a:solidFill>
              <a:cs typeface="Calibri Light"/>
            </a:endParaRPr>
          </a:p>
          <a:p>
            <a:endParaRPr lang="en-US" b="1">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837447" y="1535633"/>
            <a:ext cx="10596564" cy="1964512"/>
          </a:xfrm>
          <a:prstGeom prst="rect">
            <a:avLst/>
          </a:prstGeom>
        </p:spPr>
        <p:txBody>
          <a:bodyPr wrap="square" anchor="t">
            <a:spAutoFit/>
          </a:bodyPr>
          <a:lstStyle/>
          <a:p>
            <a:pPr marL="457200" indent="-457200" defTabSz="932597">
              <a:lnSpc>
                <a:spcPct val="150000"/>
              </a:lnSpc>
              <a:buFont typeface="Arial"/>
              <a:buChar char="•"/>
            </a:pPr>
            <a:r>
              <a:rPr lang="en-IN" sz="2800">
                <a:solidFill>
                  <a:schemeClr val="bg1"/>
                </a:solidFill>
                <a:cs typeface="Calibri"/>
              </a:rPr>
              <a:t>A dataset is a named view of data</a:t>
            </a:r>
          </a:p>
          <a:p>
            <a:pPr marL="457200" indent="-457200" defTabSz="932597">
              <a:lnSpc>
                <a:spcPct val="150000"/>
              </a:lnSpc>
              <a:buFont typeface="Arial"/>
              <a:buChar char="•"/>
            </a:pPr>
            <a:r>
              <a:rPr lang="en-IN" sz="2800">
                <a:solidFill>
                  <a:schemeClr val="bg1"/>
                </a:solidFill>
                <a:cs typeface="Calibri"/>
              </a:rPr>
              <a:t>Datasets identify data within different data stores, such as tables, files, folders, and documents</a:t>
            </a:r>
          </a:p>
        </p:txBody>
      </p:sp>
    </p:spTree>
    <p:extLst>
      <p:ext uri="{BB962C8B-B14F-4D97-AF65-F5344CB8AC3E}">
        <p14:creationId xmlns:p14="http://schemas.microsoft.com/office/powerpoint/2010/main" val="353868805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Trigger</a:t>
            </a:r>
            <a:endParaRPr lang="en-US" b="1">
              <a:solidFill>
                <a:schemeClr val="bg1"/>
              </a:solidFill>
              <a:cs typeface="Calibri Light"/>
            </a:endParaRPr>
          </a:p>
          <a:p>
            <a:endParaRPr lang="en-US" b="1">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837447" y="1535633"/>
            <a:ext cx="10596564" cy="4282391"/>
          </a:xfrm>
          <a:prstGeom prst="rect">
            <a:avLst/>
          </a:prstGeom>
        </p:spPr>
        <p:txBody>
          <a:bodyPr wrap="square" anchor="t">
            <a:spAutoFit/>
          </a:bodyPr>
          <a:lstStyle/>
          <a:p>
            <a:pPr marL="457200" indent="-457200" defTabSz="932597">
              <a:lnSpc>
                <a:spcPct val="150000"/>
              </a:lnSpc>
              <a:buFont typeface="Arial"/>
              <a:buChar char="•"/>
            </a:pPr>
            <a:r>
              <a:rPr lang="en-IN" sz="2800">
                <a:solidFill>
                  <a:schemeClr val="bg1"/>
                </a:solidFill>
                <a:cs typeface="Calibri"/>
              </a:rPr>
              <a:t>Triggers are another way that you can execute a pipeline run</a:t>
            </a:r>
          </a:p>
          <a:p>
            <a:pPr marL="457200" indent="-457200" defTabSz="932597">
              <a:lnSpc>
                <a:spcPct val="150000"/>
              </a:lnSpc>
              <a:buFont typeface="Arial"/>
              <a:buChar char="•"/>
            </a:pPr>
            <a:r>
              <a:rPr lang="en-IN" sz="2800">
                <a:solidFill>
                  <a:schemeClr val="bg1"/>
                </a:solidFill>
                <a:cs typeface="Calibri"/>
              </a:rPr>
              <a:t>Triggers represent a unit of processing that determines when a pipeline execution needs to be kicked off</a:t>
            </a:r>
          </a:p>
          <a:p>
            <a:pPr marL="457200" indent="-457200" defTabSz="932597">
              <a:lnSpc>
                <a:spcPct val="150000"/>
              </a:lnSpc>
              <a:buFont typeface="Arial"/>
              <a:buChar char="•"/>
            </a:pPr>
            <a:r>
              <a:rPr lang="en-IN" sz="2800">
                <a:solidFill>
                  <a:schemeClr val="bg1"/>
                </a:solidFill>
                <a:cs typeface="Calibri"/>
              </a:rPr>
              <a:t>Data Factory supports three types of triggers:</a:t>
            </a:r>
          </a:p>
          <a:p>
            <a:pPr marL="971550" lvl="1" indent="-514350" defTabSz="932597">
              <a:lnSpc>
                <a:spcPct val="150000"/>
              </a:lnSpc>
              <a:buAutoNum type="arabicPeriod"/>
            </a:pPr>
            <a:r>
              <a:rPr lang="en-IN" sz="2400">
                <a:solidFill>
                  <a:schemeClr val="bg1"/>
                </a:solidFill>
                <a:cs typeface="Calibri"/>
              </a:rPr>
              <a:t>Schedule trigger</a:t>
            </a:r>
          </a:p>
          <a:p>
            <a:pPr marL="971550" lvl="1" indent="-514350" defTabSz="932597">
              <a:lnSpc>
                <a:spcPct val="150000"/>
              </a:lnSpc>
              <a:buAutoNum type="arabicPeriod"/>
            </a:pPr>
            <a:r>
              <a:rPr lang="en-IN" sz="2400">
                <a:solidFill>
                  <a:schemeClr val="bg1"/>
                </a:solidFill>
                <a:cs typeface="Calibri"/>
              </a:rPr>
              <a:t>Tumbling window trigger</a:t>
            </a:r>
          </a:p>
          <a:p>
            <a:pPr marL="971550" lvl="1" indent="-514350" defTabSz="932597">
              <a:lnSpc>
                <a:spcPct val="150000"/>
              </a:lnSpc>
              <a:buAutoNum type="arabicPeriod"/>
            </a:pPr>
            <a:r>
              <a:rPr lang="en-IN" sz="2400">
                <a:solidFill>
                  <a:schemeClr val="bg1"/>
                </a:solidFill>
                <a:cs typeface="Calibri"/>
              </a:rPr>
              <a:t>Event-based trigger</a:t>
            </a:r>
          </a:p>
        </p:txBody>
      </p:sp>
    </p:spTree>
    <p:extLst>
      <p:ext uri="{BB962C8B-B14F-4D97-AF65-F5344CB8AC3E}">
        <p14:creationId xmlns:p14="http://schemas.microsoft.com/office/powerpoint/2010/main" val="276977845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Pricing</a:t>
            </a:r>
            <a:endParaRPr lang="en-US" b="1">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837447" y="1361844"/>
            <a:ext cx="10596564" cy="5196166"/>
          </a:xfrm>
          <a:prstGeom prst="rect">
            <a:avLst/>
          </a:prstGeom>
        </p:spPr>
        <p:txBody>
          <a:bodyPr wrap="square" anchor="t">
            <a:spAutoFit/>
          </a:bodyPr>
          <a:lstStyle/>
          <a:p>
            <a:pPr defTabSz="932597">
              <a:lnSpc>
                <a:spcPct val="150000"/>
              </a:lnSpc>
            </a:pPr>
            <a:r>
              <a:rPr lang="en-IN" sz="2800" b="1">
                <a:solidFill>
                  <a:schemeClr val="bg1"/>
                </a:solidFill>
                <a:cs typeface="Calibri"/>
              </a:rPr>
              <a:t>Data pipelines</a:t>
            </a:r>
            <a:endParaRPr lang="en-IN" sz="2800">
              <a:solidFill>
                <a:schemeClr val="bg1"/>
              </a:solidFill>
              <a:cs typeface="Calibri"/>
            </a:endParaRPr>
          </a:p>
          <a:p>
            <a:pPr marL="914400" lvl="1" indent="-457200" defTabSz="932597">
              <a:lnSpc>
                <a:spcPct val="150000"/>
              </a:lnSpc>
              <a:buFont typeface="Arial"/>
              <a:buChar char="•"/>
            </a:pPr>
            <a:r>
              <a:rPr lang="en-IN" sz="2800">
                <a:solidFill>
                  <a:schemeClr val="bg1"/>
                </a:solidFill>
                <a:cs typeface="Calibri"/>
              </a:rPr>
              <a:t>Integrate data from cloud and hybrid data sources, at scale.</a:t>
            </a:r>
            <a:endParaRPr lang="en-IN">
              <a:solidFill>
                <a:schemeClr val="bg1"/>
              </a:solidFill>
              <a:cs typeface="Calibri" panose="020F0502020204030204"/>
            </a:endParaRPr>
          </a:p>
          <a:p>
            <a:pPr marL="914400" lvl="1" indent="-457200" defTabSz="932597">
              <a:lnSpc>
                <a:spcPct val="150000"/>
              </a:lnSpc>
              <a:buFont typeface="Arial"/>
              <a:buChar char="•"/>
            </a:pPr>
            <a:r>
              <a:rPr lang="en-IN" sz="2800">
                <a:solidFill>
                  <a:schemeClr val="bg1"/>
                </a:solidFill>
                <a:cs typeface="Calibri"/>
              </a:rPr>
              <a:t>Pricing starts from ₹66.10 /1,000 activity runs per month</a:t>
            </a:r>
            <a:endParaRPr lang="en-IN">
              <a:solidFill>
                <a:schemeClr val="bg1"/>
              </a:solidFill>
              <a:cs typeface="Calibri" panose="020F0502020204030204"/>
            </a:endParaRPr>
          </a:p>
          <a:p>
            <a:pPr defTabSz="932597">
              <a:lnSpc>
                <a:spcPct val="150000"/>
              </a:lnSpc>
            </a:pPr>
            <a:r>
              <a:rPr lang="en-IN" sz="2800" b="1">
                <a:solidFill>
                  <a:schemeClr val="bg1"/>
                </a:solidFill>
                <a:cs typeface="Calibri"/>
              </a:rPr>
              <a:t>SQL Server Integration Services</a:t>
            </a:r>
            <a:endParaRPr lang="en-IN">
              <a:solidFill>
                <a:schemeClr val="bg1"/>
              </a:solidFill>
              <a:cs typeface="Calibri" panose="020F0502020204030204"/>
            </a:endParaRPr>
          </a:p>
          <a:p>
            <a:pPr marL="914400" lvl="1" indent="-457200" defTabSz="932597">
              <a:lnSpc>
                <a:spcPct val="150000"/>
              </a:lnSpc>
              <a:buFont typeface="Arial"/>
              <a:buChar char="•"/>
            </a:pPr>
            <a:r>
              <a:rPr lang="en-IN" sz="2800">
                <a:solidFill>
                  <a:schemeClr val="bg1"/>
                </a:solidFill>
                <a:cs typeface="Calibri"/>
              </a:rPr>
              <a:t>Easily move existing on-premises SQL Server Integration Services projects to a fully-managed environment in the cloud.</a:t>
            </a:r>
            <a:endParaRPr lang="en-IN">
              <a:solidFill>
                <a:schemeClr val="bg1"/>
              </a:solidFill>
              <a:cs typeface="Calibri" panose="020F0502020204030204"/>
            </a:endParaRPr>
          </a:p>
          <a:p>
            <a:pPr marL="914400" lvl="1" indent="-457200" defTabSz="932597">
              <a:lnSpc>
                <a:spcPct val="150000"/>
              </a:lnSpc>
              <a:buFont typeface="Arial"/>
              <a:buChar char="•"/>
            </a:pPr>
            <a:r>
              <a:rPr lang="en-IN" sz="2800">
                <a:solidFill>
                  <a:schemeClr val="bg1"/>
                </a:solidFill>
                <a:cs typeface="Calibri"/>
              </a:rPr>
              <a:t>Pricing for SQL Server Integration Services integration runtime nodes start from ₹55.51 /hour</a:t>
            </a:r>
            <a:endParaRPr lang="en-IN">
              <a:solidFill>
                <a:schemeClr val="bg1"/>
              </a:solidFill>
              <a:cs typeface="Calibri" panose="020F0502020204030204"/>
            </a:endParaRPr>
          </a:p>
        </p:txBody>
      </p:sp>
    </p:spTree>
    <p:extLst>
      <p:ext uri="{BB962C8B-B14F-4D97-AF65-F5344CB8AC3E}">
        <p14:creationId xmlns:p14="http://schemas.microsoft.com/office/powerpoint/2010/main" val="162754428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4144E57-C255-F941-BC42-5C92499D65E2}"/>
              </a:ext>
            </a:extLst>
          </p:cNvPr>
          <p:cNvSpPr>
            <a:spLocks noGrp="1"/>
          </p:cNvSpPr>
          <p:nvPr>
            <p:ph type="title"/>
          </p:nvPr>
        </p:nvSpPr>
        <p:spPr>
          <a:xfrm>
            <a:off x="269240" y="722893"/>
            <a:ext cx="8067822" cy="2697988"/>
          </a:xfrm>
        </p:spPr>
        <p:txBody>
          <a:bodyPr>
            <a:normAutofit/>
          </a:bodyPr>
          <a:lstStyle/>
          <a:p>
            <a:r>
              <a:rPr lang="en-US" sz="6600">
                <a:solidFill>
                  <a:schemeClr val="bg1"/>
                </a:solidFill>
              </a:rPr>
              <a:t>Demo</a:t>
            </a:r>
          </a:p>
        </p:txBody>
      </p:sp>
      <p:sp>
        <p:nvSpPr>
          <p:cNvPr id="7" name="Text Placeholder 4">
            <a:extLst>
              <a:ext uri="{FF2B5EF4-FFF2-40B4-BE49-F238E27FC236}">
                <a16:creationId xmlns:a16="http://schemas.microsoft.com/office/drawing/2014/main" id="{5D4E8518-349A-8C49-95C4-7538F141B358}"/>
              </a:ext>
            </a:extLst>
          </p:cNvPr>
          <p:cNvSpPr txBox="1">
            <a:spLocks/>
          </p:cNvSpPr>
          <p:nvPr/>
        </p:nvSpPr>
        <p:spPr>
          <a:xfrm>
            <a:off x="269240" y="3877214"/>
            <a:ext cx="11660706" cy="1793627"/>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bg1"/>
                </a:solidFill>
                <a:cs typeface="Calibri" panose="020F0502020204030204"/>
              </a:rPr>
              <a:t>Load Data into Azure SQL Data Warehouse using Data Factory</a:t>
            </a:r>
          </a:p>
          <a:p>
            <a:r>
              <a:rPr lang="en-US">
                <a:solidFill>
                  <a:schemeClr val="bg1"/>
                </a:solidFill>
                <a:cs typeface="Calibri" panose="020F0502020204030204"/>
              </a:rPr>
              <a:t>Load 1TB data into Azure SQL Data Warehouse under 15 minutes with Data Factory</a:t>
            </a:r>
          </a:p>
        </p:txBody>
      </p:sp>
    </p:spTree>
    <p:extLst>
      <p:ext uri="{BB962C8B-B14F-4D97-AF65-F5344CB8AC3E}">
        <p14:creationId xmlns:p14="http://schemas.microsoft.com/office/powerpoint/2010/main" val="208091397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Hit Refresh </a:t>
            </a:r>
            <a:r>
              <a:rPr lang="en-US">
                <a:solidFill>
                  <a:schemeClr val="bg1"/>
                </a:solidFill>
              </a:rPr>
              <a:t>- </a:t>
            </a:r>
            <a:r>
              <a:rPr lang="en-US" b="1">
                <a:solidFill>
                  <a:schemeClr val="bg1"/>
                </a:solidFill>
              </a:rPr>
              <a:t>Storage</a:t>
            </a:r>
          </a:p>
        </p:txBody>
      </p:sp>
      <p:sp>
        <p:nvSpPr>
          <p:cNvPr id="5" name="Rectangle 4">
            <a:extLst>
              <a:ext uri="{FF2B5EF4-FFF2-40B4-BE49-F238E27FC236}">
                <a16:creationId xmlns:a16="http://schemas.microsoft.com/office/drawing/2014/main" id="{8403EE91-D491-9D44-AB31-328AFF39844A}"/>
              </a:ext>
            </a:extLst>
          </p:cNvPr>
          <p:cNvSpPr/>
          <p:nvPr/>
        </p:nvSpPr>
        <p:spPr>
          <a:xfrm>
            <a:off x="757236" y="3046264"/>
            <a:ext cx="10596564" cy="1077218"/>
          </a:xfrm>
          <a:prstGeom prst="rect">
            <a:avLst/>
          </a:prstGeom>
        </p:spPr>
        <p:txBody>
          <a:bodyPr wrap="square" anchor="t">
            <a:spAutoFit/>
          </a:bodyPr>
          <a:lstStyle/>
          <a:p>
            <a:pPr algn="ctr" defTabSz="932597"/>
            <a:r>
              <a:rPr lang="en-IN" sz="3200" b="1" i="1">
                <a:solidFill>
                  <a:schemeClr val="bg1"/>
                </a:solidFill>
                <a:cs typeface="Segoe UI Light"/>
              </a:rPr>
              <a:t>Highly scalable cloud storage with built-in security, durability &amp; reliability</a:t>
            </a:r>
            <a:endParaRPr lang="en-IN" sz="3200" i="1">
              <a:solidFill>
                <a:schemeClr val="bg1"/>
              </a:solidFill>
              <a:cs typeface="Segoe UI Light"/>
            </a:endParaRPr>
          </a:p>
        </p:txBody>
      </p:sp>
    </p:spTree>
    <p:extLst>
      <p:ext uri="{BB962C8B-B14F-4D97-AF65-F5344CB8AC3E}">
        <p14:creationId xmlns:p14="http://schemas.microsoft.com/office/powerpoint/2010/main" val="207636432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2351" y="470247"/>
            <a:ext cx="10515600" cy="1325563"/>
          </a:xfrm>
        </p:spPr>
        <p:txBody>
          <a:bodyPr/>
          <a:lstStyle/>
          <a:p>
            <a:r>
              <a:rPr lang="en-US" b="1">
                <a:solidFill>
                  <a:schemeClr val="bg1"/>
                </a:solidFill>
              </a:rPr>
              <a:t>Cloud Application Requirements</a:t>
            </a:r>
          </a:p>
        </p:txBody>
      </p:sp>
      <p:sp>
        <p:nvSpPr>
          <p:cNvPr id="3" name="Text Placeholder 2"/>
          <p:cNvSpPr>
            <a:spLocks noGrp="1"/>
          </p:cNvSpPr>
          <p:nvPr>
            <p:ph type="body" sz="quarter" idx="10"/>
          </p:nvPr>
        </p:nvSpPr>
        <p:spPr>
          <a:xfrm>
            <a:off x="602351" y="2093573"/>
            <a:ext cx="10896428" cy="4764427"/>
          </a:xfrm>
        </p:spPr>
        <p:txBody>
          <a:bodyPr/>
          <a:lstStyle/>
          <a:p>
            <a:pPr>
              <a:buClr>
                <a:srgbClr val="FFFFFF"/>
              </a:buClr>
            </a:pPr>
            <a:r>
              <a:rPr lang="en-US">
                <a:solidFill>
                  <a:schemeClr val="bg1"/>
                </a:solidFill>
              </a:rPr>
              <a:t>Durable and highly available</a:t>
            </a:r>
          </a:p>
          <a:p>
            <a:pPr>
              <a:buClr>
                <a:srgbClr val="FFFFFF"/>
              </a:buClr>
            </a:pPr>
            <a:r>
              <a:rPr lang="en-US">
                <a:solidFill>
                  <a:schemeClr val="bg1"/>
                </a:solidFill>
              </a:rPr>
              <a:t>Scalable and performant </a:t>
            </a:r>
          </a:p>
          <a:p>
            <a:pPr>
              <a:buClr>
                <a:srgbClr val="FFFFFF"/>
              </a:buClr>
            </a:pPr>
            <a:r>
              <a:rPr lang="en-US">
                <a:solidFill>
                  <a:schemeClr val="bg1"/>
                </a:solidFill>
              </a:rPr>
              <a:t>Multiple concurrent users</a:t>
            </a:r>
          </a:p>
          <a:p>
            <a:pPr>
              <a:buClr>
                <a:srgbClr val="FFFFFF"/>
              </a:buClr>
            </a:pPr>
            <a:r>
              <a:rPr lang="en-US">
                <a:solidFill>
                  <a:schemeClr val="bg1"/>
                </a:solidFill>
              </a:rPr>
              <a:t>Secure</a:t>
            </a:r>
          </a:p>
          <a:p>
            <a:pPr>
              <a:buClr>
                <a:srgbClr val="FFFFFF"/>
              </a:buClr>
            </a:pPr>
            <a:r>
              <a:rPr lang="en-US">
                <a:solidFill>
                  <a:schemeClr val="bg1"/>
                </a:solidFill>
              </a:rPr>
              <a:t>Manageable </a:t>
            </a:r>
          </a:p>
          <a:p>
            <a:pPr>
              <a:buClr>
                <a:srgbClr val="FFFFFF"/>
              </a:buClr>
            </a:pPr>
            <a:r>
              <a:rPr lang="en-US">
                <a:solidFill>
                  <a:schemeClr val="bg1"/>
                </a:solidFill>
              </a:rPr>
              <a:t>Time to market</a:t>
            </a:r>
          </a:p>
          <a:p>
            <a:pPr>
              <a:buFont typeface="Arial" panose="020B0604020202020204" pitchFamily="34" charset="0"/>
              <a:buChar char="•"/>
            </a:pPr>
            <a:endParaRPr lang="en-US">
              <a:solidFill>
                <a:schemeClr val="bg1"/>
              </a:solidFill>
            </a:endParaRPr>
          </a:p>
        </p:txBody>
      </p:sp>
    </p:spTree>
    <p:extLst>
      <p:ext uri="{BB962C8B-B14F-4D97-AF65-F5344CB8AC3E}">
        <p14:creationId xmlns:p14="http://schemas.microsoft.com/office/powerpoint/2010/main" val="35211624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2247" y="365125"/>
            <a:ext cx="10515600" cy="1325563"/>
          </a:xfrm>
        </p:spPr>
        <p:txBody>
          <a:bodyPr/>
          <a:lstStyle/>
          <a:p>
            <a:r>
              <a:rPr lang="en-US" b="1">
                <a:solidFill>
                  <a:schemeClr val="bg1"/>
                </a:solidFill>
              </a:rPr>
              <a:t>Introducing Microsoft Azure Storage</a:t>
            </a:r>
          </a:p>
        </p:txBody>
      </p:sp>
      <p:sp>
        <p:nvSpPr>
          <p:cNvPr id="3" name="Text Placeholder 2"/>
          <p:cNvSpPr>
            <a:spLocks noGrp="1"/>
          </p:cNvSpPr>
          <p:nvPr>
            <p:ph type="body" sz="quarter" idx="10"/>
          </p:nvPr>
        </p:nvSpPr>
        <p:spPr>
          <a:xfrm>
            <a:off x="552247" y="1690688"/>
            <a:ext cx="10896428" cy="5029946"/>
          </a:xfrm>
        </p:spPr>
        <p:txBody>
          <a:bodyPr/>
          <a:lstStyle/>
          <a:p>
            <a:pPr>
              <a:buClr>
                <a:srgbClr val="FFFFFF"/>
              </a:buClr>
              <a:buFont typeface="Wingdings" pitchFamily="2" charset="2"/>
              <a:buChar char="Ø"/>
            </a:pPr>
            <a:r>
              <a:rPr lang="en-US">
                <a:solidFill>
                  <a:schemeClr val="bg1"/>
                </a:solidFill>
              </a:rPr>
              <a:t>Cloud Storage - Anywhere and anytime access</a:t>
            </a:r>
          </a:p>
          <a:p>
            <a:pPr lvl="1">
              <a:buClr>
                <a:srgbClr val="FFFFFF"/>
              </a:buClr>
            </a:pPr>
            <a:r>
              <a:rPr lang="en-US">
                <a:solidFill>
                  <a:schemeClr val="bg1"/>
                </a:solidFill>
              </a:rPr>
              <a:t>Blobs, Disks, Tables, Queues and Files</a:t>
            </a:r>
          </a:p>
          <a:p>
            <a:pPr>
              <a:buClr>
                <a:srgbClr val="FFFFFF"/>
              </a:buClr>
              <a:buFont typeface="Wingdings" pitchFamily="2" charset="2"/>
              <a:buChar char="Ø"/>
            </a:pPr>
            <a:r>
              <a:rPr lang="en-US">
                <a:solidFill>
                  <a:schemeClr val="bg1"/>
                </a:solidFill>
              </a:rPr>
              <a:t>Highly Durable, Available and Massively Scalable</a:t>
            </a:r>
          </a:p>
          <a:p>
            <a:pPr lvl="1">
              <a:buClr>
                <a:srgbClr val="FFFFFF"/>
              </a:buClr>
            </a:pPr>
            <a:r>
              <a:rPr lang="en-US">
                <a:solidFill>
                  <a:schemeClr val="bg1"/>
                </a:solidFill>
              </a:rPr>
              <a:t>Easily build “Internet scale” applications</a:t>
            </a:r>
          </a:p>
          <a:p>
            <a:pPr lvl="1">
              <a:buClr>
                <a:srgbClr val="FFFFFF"/>
              </a:buClr>
            </a:pPr>
            <a:r>
              <a:rPr lang="en-US">
                <a:solidFill>
                  <a:schemeClr val="bg1"/>
                </a:solidFill>
              </a:rPr>
              <a:t>More than 35 trillion stored objects</a:t>
            </a:r>
          </a:p>
          <a:p>
            <a:pPr lvl="1">
              <a:buClr>
                <a:srgbClr val="FFFFFF"/>
              </a:buClr>
            </a:pPr>
            <a:r>
              <a:rPr lang="en-US">
                <a:solidFill>
                  <a:schemeClr val="bg1"/>
                </a:solidFill>
              </a:rPr>
              <a:t>3.5+ Million requests/sec on average</a:t>
            </a:r>
          </a:p>
          <a:p>
            <a:pPr>
              <a:buClr>
                <a:srgbClr val="FFFFFF"/>
              </a:buClr>
              <a:buFont typeface="Wingdings" pitchFamily="2" charset="2"/>
              <a:buChar char="Ø"/>
            </a:pPr>
            <a:r>
              <a:rPr lang="en-US">
                <a:solidFill>
                  <a:schemeClr val="bg1"/>
                </a:solidFill>
              </a:rPr>
              <a:t>Pay only for what you use</a:t>
            </a:r>
          </a:p>
          <a:p>
            <a:pPr>
              <a:buClr>
                <a:srgbClr val="FFFFFF"/>
              </a:buClr>
              <a:buFont typeface="Wingdings" pitchFamily="2" charset="2"/>
              <a:buChar char="Ø"/>
            </a:pPr>
            <a:r>
              <a:rPr lang="en-US">
                <a:solidFill>
                  <a:schemeClr val="bg1"/>
                </a:solidFill>
              </a:rPr>
              <a:t>Exposed via easy and open REST APIs</a:t>
            </a:r>
          </a:p>
          <a:p>
            <a:pPr>
              <a:buClr>
                <a:srgbClr val="FFFFFF"/>
              </a:buClr>
              <a:buFont typeface="Wingdings" pitchFamily="2" charset="2"/>
              <a:buChar char="Ø"/>
            </a:pPr>
            <a:r>
              <a:rPr lang="en-US">
                <a:solidFill>
                  <a:schemeClr val="bg1"/>
                </a:solidFill>
              </a:rPr>
              <a:t>Rich Client Libraries and Tools</a:t>
            </a:r>
          </a:p>
        </p:txBody>
      </p:sp>
    </p:spTree>
    <p:extLst>
      <p:ext uri="{BB962C8B-B14F-4D97-AF65-F5344CB8AC3E}">
        <p14:creationId xmlns:p14="http://schemas.microsoft.com/office/powerpoint/2010/main" val="41344099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6D502-31BF-CD47-A9E3-07CFB99ADA3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522AADE-A419-4645-A0A9-2694B12C2C9B}"/>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1529994B-5E84-0146-AB43-FDA9E559E593}"/>
              </a:ext>
            </a:extLst>
          </p:cNvPr>
          <p:cNvPicPr>
            <a:picLocks noChangeAspect="1"/>
          </p:cNvPicPr>
          <p:nvPr/>
        </p:nvPicPr>
        <p:blipFill>
          <a:blip r:embed="rId2"/>
          <a:stretch>
            <a:fillRect/>
          </a:stretch>
        </p:blipFill>
        <p:spPr>
          <a:xfrm>
            <a:off x="0" y="0"/>
            <a:ext cx="12192000" cy="5784526"/>
          </a:xfrm>
          <a:prstGeom prst="rect">
            <a:avLst/>
          </a:prstGeom>
        </p:spPr>
      </p:pic>
      <p:sp>
        <p:nvSpPr>
          <p:cNvPr id="5" name="TextBox 4">
            <a:extLst>
              <a:ext uri="{FF2B5EF4-FFF2-40B4-BE49-F238E27FC236}">
                <a16:creationId xmlns:a16="http://schemas.microsoft.com/office/drawing/2014/main" id="{B4E40DCB-9D86-264F-A0DD-9833C3087696}"/>
              </a:ext>
            </a:extLst>
          </p:cNvPr>
          <p:cNvSpPr txBox="1"/>
          <p:nvPr/>
        </p:nvSpPr>
        <p:spPr>
          <a:xfrm>
            <a:off x="0" y="5784526"/>
            <a:ext cx="12192000" cy="1073473"/>
          </a:xfrm>
          <a:prstGeom prst="rect">
            <a:avLst/>
          </a:prstGeom>
          <a:solidFill>
            <a:schemeClr val="tx1">
              <a:lumMod val="95000"/>
              <a:alpha val="74902"/>
            </a:schemeClr>
          </a:solidFill>
        </p:spPr>
        <p:txBody>
          <a:bodyPr wrap="square" rtlCol="0" anchor="ctr">
            <a:noAutofit/>
          </a:bodyPr>
          <a:lstStyle/>
          <a:p>
            <a:pPr algn="ctr" defTabSz="932418"/>
            <a:r>
              <a:rPr lang="en-US" sz="3672">
                <a:solidFill>
                  <a:schemeClr val="bg1"/>
                </a:solidFill>
              </a:rPr>
              <a:t>54 Regions Worldwide in 2019</a:t>
            </a:r>
          </a:p>
        </p:txBody>
      </p:sp>
    </p:spTree>
    <p:extLst>
      <p:ext uri="{BB962C8B-B14F-4D97-AF65-F5344CB8AC3E}">
        <p14:creationId xmlns:p14="http://schemas.microsoft.com/office/powerpoint/2010/main" val="6832203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3345" y="173268"/>
            <a:ext cx="10515600" cy="1325563"/>
          </a:xfrm>
        </p:spPr>
        <p:txBody>
          <a:bodyPr/>
          <a:lstStyle/>
          <a:p>
            <a:r>
              <a:rPr lang="en-US">
                <a:solidFill>
                  <a:schemeClr val="bg1"/>
                </a:solidFill>
              </a:rPr>
              <a:t>Azure Data Migration</a:t>
            </a:r>
          </a:p>
        </p:txBody>
      </p:sp>
      <p:sp>
        <p:nvSpPr>
          <p:cNvPr id="3" name="Text Placeholder 2"/>
          <p:cNvSpPr>
            <a:spLocks noGrp="1"/>
          </p:cNvSpPr>
          <p:nvPr>
            <p:ph type="body" sz="quarter" idx="11"/>
          </p:nvPr>
        </p:nvSpPr>
        <p:spPr>
          <a:xfrm>
            <a:off x="493345" y="1338469"/>
            <a:ext cx="11168568" cy="4996069"/>
          </a:xfrm>
        </p:spPr>
        <p:txBody>
          <a:bodyPr>
            <a:normAutofit fontScale="92500" lnSpcReduction="10000"/>
          </a:bodyPr>
          <a:lstStyle/>
          <a:p>
            <a:pPr algn="ctr" defTabSz="932597"/>
            <a:r>
              <a:rPr lang="en-IN" b="1" i="1">
                <a:solidFill>
                  <a:schemeClr val="bg1"/>
                </a:solidFill>
                <a:cs typeface="Segoe UI Light"/>
              </a:rPr>
              <a:t>Ensure your knowledge on various services in migration components of Azure..</a:t>
            </a:r>
          </a:p>
          <a:p>
            <a:pPr algn="ctr" defTabSz="932597"/>
            <a:endParaRPr lang="en-IN" i="1">
              <a:solidFill>
                <a:schemeClr val="bg1"/>
              </a:solidFill>
              <a:cs typeface="Segoe UI Light"/>
            </a:endParaRPr>
          </a:p>
          <a:p>
            <a:pPr defTabSz="932597"/>
            <a:r>
              <a:rPr lang="en-IN" b="1">
                <a:solidFill>
                  <a:schemeClr val="bg1"/>
                </a:solidFill>
                <a:cs typeface="Segoe UI Light"/>
              </a:rPr>
              <a:t>HOL:</a:t>
            </a:r>
          </a:p>
          <a:p>
            <a:pPr defTabSz="932597"/>
            <a:endParaRPr lang="en-IN" b="1">
              <a:solidFill>
                <a:schemeClr val="bg1"/>
              </a:solidFill>
              <a:cs typeface="Segoe UI Light"/>
            </a:endParaRPr>
          </a:p>
          <a:p>
            <a:pPr marL="457200" indent="-457200" defTabSz="932597">
              <a:buFont typeface="Arial" panose="020B0604020202020204" pitchFamily="34" charset="0"/>
              <a:buChar char="•"/>
            </a:pPr>
            <a:r>
              <a:rPr lang="en-IN">
                <a:solidFill>
                  <a:schemeClr val="bg1"/>
                </a:solidFill>
                <a:cs typeface="Segoe UI Light"/>
              </a:rPr>
              <a:t>Database Migration from On-Premises to Azure</a:t>
            </a:r>
          </a:p>
          <a:p>
            <a:pPr marL="457200" indent="-457200" defTabSz="932597">
              <a:buFont typeface="Arial" panose="020B0604020202020204" pitchFamily="34" charset="0"/>
              <a:buChar char="•"/>
            </a:pPr>
            <a:r>
              <a:rPr lang="en-IN">
                <a:solidFill>
                  <a:schemeClr val="bg1"/>
                </a:solidFill>
                <a:cs typeface="Segoe UI Light"/>
              </a:rPr>
              <a:t>Online Database Migration</a:t>
            </a:r>
          </a:p>
          <a:p>
            <a:pPr marL="457200" indent="-457200" defTabSz="932597">
              <a:buFont typeface="Arial" panose="020B0604020202020204" pitchFamily="34" charset="0"/>
              <a:buChar char="•"/>
            </a:pPr>
            <a:r>
              <a:rPr lang="en-IN">
                <a:solidFill>
                  <a:schemeClr val="bg1"/>
                </a:solidFill>
                <a:cs typeface="Segoe UI Light"/>
              </a:rPr>
              <a:t>Offline Database Migration</a:t>
            </a:r>
          </a:p>
          <a:p>
            <a:pPr marL="457200" indent="-457200" defTabSz="932597">
              <a:buFont typeface="Arial" panose="020B0604020202020204" pitchFamily="34" charset="0"/>
              <a:buChar char="•"/>
            </a:pPr>
            <a:r>
              <a:rPr lang="en-IN">
                <a:solidFill>
                  <a:schemeClr val="bg1"/>
                </a:solidFill>
                <a:cs typeface="Segoe UI Light"/>
              </a:rPr>
              <a:t>Performing Migration Trouble-Shooting</a:t>
            </a:r>
          </a:p>
          <a:p>
            <a:pPr defTabSz="932597"/>
            <a:endParaRPr lang="en-IN" i="1">
              <a:solidFill>
                <a:schemeClr val="bg1"/>
              </a:solidFill>
              <a:cs typeface="Segoe UI Light"/>
            </a:endParaRPr>
          </a:p>
          <a:p>
            <a:pPr algn="ctr" defTabSz="932597"/>
            <a:r>
              <a:rPr lang="en-IN" b="1" i="1">
                <a:solidFill>
                  <a:schemeClr val="bg1"/>
                </a:solidFill>
                <a:cs typeface="Segoe UI Light"/>
              </a:rPr>
              <a:t>White board discussions on Troubleshoot under Migration, Migration Closure &amp; Sign-Off, Business Scenarios on Azure Data Migration.</a:t>
            </a:r>
            <a:r>
              <a:rPr lang="en-IN" b="1">
                <a:solidFill>
                  <a:schemeClr val="bg1"/>
                </a:solidFill>
                <a:cs typeface="Segoe UI Light"/>
              </a:rPr>
              <a:t> </a:t>
            </a:r>
          </a:p>
        </p:txBody>
      </p:sp>
    </p:spTree>
    <p:extLst>
      <p:ext uri="{BB962C8B-B14F-4D97-AF65-F5344CB8AC3E}">
        <p14:creationId xmlns:p14="http://schemas.microsoft.com/office/powerpoint/2010/main" val="4126832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3345" y="173268"/>
            <a:ext cx="10515600" cy="1325563"/>
          </a:xfrm>
        </p:spPr>
        <p:txBody>
          <a:bodyPr/>
          <a:lstStyle/>
          <a:p>
            <a:r>
              <a:rPr lang="en-US" b="1">
                <a:solidFill>
                  <a:schemeClr val="bg1"/>
                </a:solidFill>
              </a:rPr>
              <a:t>Azure Storage Components:</a:t>
            </a:r>
          </a:p>
        </p:txBody>
      </p:sp>
      <p:sp>
        <p:nvSpPr>
          <p:cNvPr id="3" name="Text Placeholder 2"/>
          <p:cNvSpPr>
            <a:spLocks noGrp="1"/>
          </p:cNvSpPr>
          <p:nvPr>
            <p:ph type="body" sz="quarter" idx="11"/>
          </p:nvPr>
        </p:nvSpPr>
        <p:spPr>
          <a:xfrm>
            <a:off x="493345" y="1498831"/>
            <a:ext cx="11168568" cy="5049078"/>
          </a:xfrm>
        </p:spPr>
        <p:txBody>
          <a:bodyPr numCol="1">
            <a:normAutofit lnSpcReduction="10000"/>
          </a:bodyPr>
          <a:lstStyle/>
          <a:p>
            <a:pPr marL="457200" indent="-457200" defTabSz="932597">
              <a:lnSpc>
                <a:spcPct val="150000"/>
              </a:lnSpc>
              <a:buFont typeface="Arial" panose="020B0604020202020204" pitchFamily="34" charset="0"/>
              <a:buChar char="•"/>
            </a:pPr>
            <a:r>
              <a:rPr lang="en-IN">
                <a:solidFill>
                  <a:schemeClr val="bg1"/>
                </a:solidFill>
                <a:cs typeface="Segoe UI Light"/>
              </a:rPr>
              <a:t>Blobs – Highly scalable, REST based cloud object store</a:t>
            </a:r>
          </a:p>
          <a:p>
            <a:pPr marL="457200" indent="-457200" defTabSz="932597">
              <a:lnSpc>
                <a:spcPct val="150000"/>
              </a:lnSpc>
              <a:buFont typeface="Arial" panose="020B0604020202020204" pitchFamily="34" charset="0"/>
              <a:buChar char="•"/>
            </a:pPr>
            <a:r>
              <a:rPr lang="en-IN">
                <a:solidFill>
                  <a:schemeClr val="bg1"/>
                </a:solidFill>
                <a:cs typeface="Segoe UI Light"/>
              </a:rPr>
              <a:t>Tables – Massive auto-scaling, NoSQL store</a:t>
            </a:r>
          </a:p>
          <a:p>
            <a:pPr marL="457200" indent="-457200" defTabSz="932597">
              <a:lnSpc>
                <a:spcPct val="150000"/>
              </a:lnSpc>
              <a:buFont typeface="Arial" panose="020B0604020202020204" pitchFamily="34" charset="0"/>
              <a:buChar char="•"/>
            </a:pPr>
            <a:r>
              <a:rPr lang="en-IN">
                <a:solidFill>
                  <a:schemeClr val="bg1"/>
                </a:solidFill>
                <a:cs typeface="Segoe UI Light"/>
              </a:rPr>
              <a:t>Queues – Reliable messaging at scale for cloud services</a:t>
            </a:r>
          </a:p>
          <a:p>
            <a:pPr marL="457200" indent="-457200" defTabSz="932597">
              <a:lnSpc>
                <a:spcPct val="150000"/>
              </a:lnSpc>
              <a:buFont typeface="Arial" panose="020B0604020202020204" pitchFamily="34" charset="0"/>
              <a:buChar char="•"/>
            </a:pPr>
            <a:r>
              <a:rPr lang="en-IN">
                <a:solidFill>
                  <a:schemeClr val="bg1"/>
                </a:solidFill>
                <a:cs typeface="Segoe UI Light"/>
              </a:rPr>
              <a:t>Disks – Persistent Premium &amp; Standard disks for Azure IaaS VMs</a:t>
            </a:r>
          </a:p>
          <a:p>
            <a:pPr marL="457200" indent="-457200" defTabSz="932597">
              <a:lnSpc>
                <a:spcPct val="150000"/>
              </a:lnSpc>
              <a:buFont typeface="Arial" panose="020B0604020202020204" pitchFamily="34" charset="0"/>
              <a:buChar char="•"/>
            </a:pPr>
            <a:r>
              <a:rPr lang="en-IN">
                <a:solidFill>
                  <a:schemeClr val="bg1"/>
                </a:solidFill>
                <a:cs typeface="Segoe UI Light"/>
              </a:rPr>
              <a:t>Files – SMB 3.0 access to Azure Storage</a:t>
            </a:r>
          </a:p>
          <a:p>
            <a:pPr marL="457200" indent="-457200" defTabSz="932597">
              <a:lnSpc>
                <a:spcPct val="150000"/>
              </a:lnSpc>
              <a:buFont typeface="Arial" panose="020B0604020202020204" pitchFamily="34" charset="0"/>
              <a:buChar char="•"/>
            </a:pPr>
            <a:r>
              <a:rPr lang="en-IN">
                <a:solidFill>
                  <a:schemeClr val="bg1"/>
                </a:solidFill>
                <a:cs typeface="Segoe UI Light"/>
              </a:rPr>
              <a:t>Azure Import/Export – Ship data in HDD</a:t>
            </a:r>
          </a:p>
          <a:p>
            <a:pPr marL="457200" indent="-457200" defTabSz="932597">
              <a:lnSpc>
                <a:spcPct val="150000"/>
              </a:lnSpc>
              <a:buFont typeface="Arial" panose="020B0604020202020204" pitchFamily="34" charset="0"/>
              <a:buChar char="•"/>
            </a:pPr>
            <a:r>
              <a:rPr lang="en-IN" err="1">
                <a:solidFill>
                  <a:schemeClr val="bg1"/>
                </a:solidFill>
                <a:cs typeface="Segoe UI Light"/>
              </a:rPr>
              <a:t>AZCopy</a:t>
            </a:r>
            <a:r>
              <a:rPr lang="en-IN">
                <a:solidFill>
                  <a:schemeClr val="bg1"/>
                </a:solidFill>
                <a:cs typeface="Segoe UI Light"/>
              </a:rPr>
              <a:t> – High-performance data upload , download, &amp; copy</a:t>
            </a:r>
          </a:p>
          <a:p>
            <a:pPr defTabSz="932597">
              <a:lnSpc>
                <a:spcPct val="150000"/>
              </a:lnSpc>
            </a:pPr>
            <a:endParaRPr lang="en-IN">
              <a:solidFill>
                <a:schemeClr val="bg1"/>
              </a:solidFill>
              <a:cs typeface="Segoe UI Light"/>
            </a:endParaRPr>
          </a:p>
        </p:txBody>
      </p:sp>
    </p:spTree>
    <p:extLst>
      <p:ext uri="{BB962C8B-B14F-4D97-AF65-F5344CB8AC3E}">
        <p14:creationId xmlns:p14="http://schemas.microsoft.com/office/powerpoint/2010/main" val="16452748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3114" y="0"/>
            <a:ext cx="10515600" cy="1325563"/>
          </a:xfrm>
        </p:spPr>
        <p:txBody>
          <a:bodyPr/>
          <a:lstStyle/>
          <a:p>
            <a:r>
              <a:rPr lang="en-US" b="1">
                <a:solidFill>
                  <a:schemeClr val="bg1"/>
                </a:solidFill>
              </a:rPr>
              <a:t>Abstractions – Blobs</a:t>
            </a:r>
          </a:p>
        </p:txBody>
      </p:sp>
      <p:sp>
        <p:nvSpPr>
          <p:cNvPr id="3" name="Text Placeholder 2"/>
          <p:cNvSpPr>
            <a:spLocks noGrp="1"/>
          </p:cNvSpPr>
          <p:nvPr>
            <p:ph type="body" sz="quarter" idx="10"/>
          </p:nvPr>
        </p:nvSpPr>
        <p:spPr>
          <a:xfrm>
            <a:off x="270066" y="1278849"/>
            <a:ext cx="11428589" cy="5428985"/>
          </a:xfrm>
        </p:spPr>
        <p:txBody>
          <a:bodyPr>
            <a:normAutofit/>
          </a:bodyPr>
          <a:lstStyle/>
          <a:p>
            <a:r>
              <a:rPr lang="en-US">
                <a:solidFill>
                  <a:schemeClr val="bg1"/>
                </a:solidFill>
              </a:rPr>
              <a:t>Blobs – Massively scalable object store in the cloud</a:t>
            </a:r>
          </a:p>
          <a:p>
            <a:pPr lvl="1"/>
            <a:r>
              <a:rPr lang="en-US">
                <a:solidFill>
                  <a:schemeClr val="bg1"/>
                </a:solidFill>
              </a:rPr>
              <a:t>Simple REST interface (Put, Get, Delete)</a:t>
            </a:r>
          </a:p>
          <a:p>
            <a:pPr lvl="1"/>
            <a:r>
              <a:rPr lang="en-US">
                <a:solidFill>
                  <a:schemeClr val="bg1"/>
                </a:solidFill>
              </a:rPr>
              <a:t>Data sharing – share documents, pictures, video, music, etc.</a:t>
            </a:r>
          </a:p>
          <a:p>
            <a:pPr lvl="1"/>
            <a:r>
              <a:rPr lang="en-US">
                <a:solidFill>
                  <a:schemeClr val="bg1"/>
                </a:solidFill>
              </a:rPr>
              <a:t>Big Data – store raw data/logs and compute/map reduce over data</a:t>
            </a:r>
          </a:p>
          <a:p>
            <a:pPr lvl="1"/>
            <a:r>
              <a:rPr lang="en-US">
                <a:solidFill>
                  <a:schemeClr val="bg1"/>
                </a:solidFill>
              </a:rPr>
              <a:t>Backups – data and device backups</a:t>
            </a:r>
          </a:p>
          <a:p>
            <a:pPr marL="336145" lvl="1" indent="0">
              <a:buNone/>
            </a:pPr>
            <a:endParaRPr lang="en-US">
              <a:solidFill>
                <a:schemeClr val="bg1"/>
              </a:solidFill>
            </a:endParaRPr>
          </a:p>
        </p:txBody>
      </p:sp>
      <p:pic>
        <p:nvPicPr>
          <p:cNvPr id="4" name="Picture 3"/>
          <p:cNvPicPr>
            <a:picLocks noChangeAspect="1"/>
          </p:cNvPicPr>
          <p:nvPr/>
        </p:nvPicPr>
        <p:blipFill>
          <a:blip r:embed="rId3"/>
          <a:stretch>
            <a:fillRect/>
          </a:stretch>
        </p:blipFill>
        <p:spPr>
          <a:xfrm>
            <a:off x="270066" y="3749916"/>
            <a:ext cx="11578820" cy="2638357"/>
          </a:xfrm>
          <a:prstGeom prst="rect">
            <a:avLst/>
          </a:prstGeom>
        </p:spPr>
      </p:pic>
    </p:spTree>
    <p:extLst>
      <p:ext uri="{BB962C8B-B14F-4D97-AF65-F5344CB8AC3E}">
        <p14:creationId xmlns:p14="http://schemas.microsoft.com/office/powerpoint/2010/main" val="35004666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0"/>
            <a:ext cx="10515600" cy="1325563"/>
          </a:xfrm>
        </p:spPr>
        <p:txBody>
          <a:bodyPr/>
          <a:lstStyle/>
          <a:p>
            <a:r>
              <a:rPr lang="en-US" b="1">
                <a:solidFill>
                  <a:schemeClr val="bg1"/>
                </a:solidFill>
              </a:rPr>
              <a:t>Abstractions – Disks</a:t>
            </a:r>
          </a:p>
        </p:txBody>
      </p:sp>
      <p:sp>
        <p:nvSpPr>
          <p:cNvPr id="3" name="Text Placeholder 2"/>
          <p:cNvSpPr>
            <a:spLocks noGrp="1"/>
          </p:cNvSpPr>
          <p:nvPr>
            <p:ph type="body" sz="quarter" idx="10"/>
          </p:nvPr>
        </p:nvSpPr>
        <p:spPr>
          <a:xfrm>
            <a:off x="269240" y="1187938"/>
            <a:ext cx="11653523" cy="2655360"/>
          </a:xfrm>
        </p:spPr>
        <p:txBody>
          <a:bodyPr>
            <a:normAutofit lnSpcReduction="10000"/>
          </a:bodyPr>
          <a:lstStyle/>
          <a:p>
            <a:r>
              <a:rPr lang="en-US" sz="2353">
                <a:solidFill>
                  <a:schemeClr val="bg1"/>
                </a:solidFill>
              </a:rPr>
              <a:t>Persistent disks for VMs in Azure </a:t>
            </a:r>
          </a:p>
          <a:p>
            <a:r>
              <a:rPr lang="en-US" sz="2353">
                <a:solidFill>
                  <a:schemeClr val="bg1"/>
                </a:solidFill>
              </a:rPr>
              <a:t>Disks are VHDs stored in Azure Page Blobs</a:t>
            </a:r>
          </a:p>
          <a:p>
            <a:r>
              <a:rPr lang="en-US" sz="2353">
                <a:solidFill>
                  <a:schemeClr val="bg1"/>
                </a:solidFill>
              </a:rPr>
              <a:t>Page blobs are optimized for random I/O</a:t>
            </a:r>
          </a:p>
          <a:p>
            <a:r>
              <a:rPr lang="en-US" sz="2353">
                <a:solidFill>
                  <a:schemeClr val="bg1"/>
                </a:solidFill>
              </a:rPr>
              <a:t>VM see the VHD/Blob as a disk</a:t>
            </a:r>
          </a:p>
          <a:p>
            <a:pPr lvl="1"/>
            <a:r>
              <a:rPr lang="en-US" sz="1765">
                <a:solidFill>
                  <a:schemeClr val="bg1"/>
                </a:solidFill>
              </a:rPr>
              <a:t>Reads translated to GETs, writes to PUTs</a:t>
            </a:r>
          </a:p>
          <a:p>
            <a:pPr lvl="1"/>
            <a:r>
              <a:rPr lang="en-US" sz="1765">
                <a:solidFill>
                  <a:schemeClr val="bg1"/>
                </a:solidFill>
              </a:rPr>
              <a:t>Blob protected by write-lease</a:t>
            </a:r>
          </a:p>
          <a:p>
            <a:pPr lvl="1"/>
            <a:r>
              <a:rPr lang="en-US" sz="1765">
                <a:solidFill>
                  <a:schemeClr val="bg1"/>
                </a:solidFill>
              </a:rPr>
              <a:t>Reads from the blob (and snapshots) still allowed</a:t>
            </a:r>
          </a:p>
        </p:txBody>
      </p:sp>
      <p:pic>
        <p:nvPicPr>
          <p:cNvPr id="5" name="Picture 4"/>
          <p:cNvPicPr>
            <a:picLocks noChangeAspect="1"/>
          </p:cNvPicPr>
          <p:nvPr/>
        </p:nvPicPr>
        <p:blipFill>
          <a:blip r:embed="rId2"/>
          <a:stretch>
            <a:fillRect/>
          </a:stretch>
        </p:blipFill>
        <p:spPr>
          <a:xfrm>
            <a:off x="568047" y="3792189"/>
            <a:ext cx="10648156" cy="2923702"/>
          </a:xfrm>
          <a:prstGeom prst="rect">
            <a:avLst/>
          </a:prstGeom>
        </p:spPr>
      </p:pic>
    </p:spTree>
    <p:extLst>
      <p:ext uri="{BB962C8B-B14F-4D97-AF65-F5344CB8AC3E}">
        <p14:creationId xmlns:p14="http://schemas.microsoft.com/office/powerpoint/2010/main" val="14637514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1" y="89552"/>
            <a:ext cx="10515600" cy="1325563"/>
          </a:xfrm>
        </p:spPr>
        <p:txBody>
          <a:bodyPr/>
          <a:lstStyle/>
          <a:p>
            <a:r>
              <a:rPr lang="en-US" b="1">
                <a:solidFill>
                  <a:schemeClr val="bg1"/>
                </a:solidFill>
              </a:rPr>
              <a:t>Premium Storage</a:t>
            </a:r>
          </a:p>
        </p:txBody>
      </p:sp>
      <p:sp>
        <p:nvSpPr>
          <p:cNvPr id="3" name="Text Placeholder 2"/>
          <p:cNvSpPr>
            <a:spLocks noGrp="1"/>
          </p:cNvSpPr>
          <p:nvPr>
            <p:ph type="body" sz="quarter" idx="10"/>
          </p:nvPr>
        </p:nvSpPr>
        <p:spPr>
          <a:xfrm>
            <a:off x="269241" y="1636153"/>
            <a:ext cx="11280010" cy="4335976"/>
          </a:xfrm>
        </p:spPr>
        <p:txBody>
          <a:bodyPr/>
          <a:lstStyle/>
          <a:p>
            <a:r>
              <a:rPr lang="en-US" sz="2745">
                <a:solidFill>
                  <a:schemeClr val="bg1"/>
                </a:solidFill>
              </a:rPr>
              <a:t>Consistent low latency SSD based with predictable IO throughput</a:t>
            </a:r>
          </a:p>
          <a:p>
            <a:r>
              <a:rPr lang="en-US" sz="2745">
                <a:solidFill>
                  <a:schemeClr val="bg1"/>
                </a:solidFill>
              </a:rPr>
              <a:t>Suitable for high-performance IO-intensive database workloads</a:t>
            </a:r>
          </a:p>
          <a:p>
            <a:r>
              <a:rPr lang="en-US" sz="2745">
                <a:solidFill>
                  <a:schemeClr val="bg1"/>
                </a:solidFill>
              </a:rPr>
              <a:t>Single digit milliseconds latencies</a:t>
            </a:r>
          </a:p>
          <a:p>
            <a:r>
              <a:rPr lang="en-US" sz="2745">
                <a:solidFill>
                  <a:schemeClr val="bg1"/>
                </a:solidFill>
              </a:rPr>
              <a:t>Supports up to 1 TB blob/disk size</a:t>
            </a:r>
          </a:p>
          <a:p>
            <a:r>
              <a:rPr lang="en-US" sz="2745">
                <a:solidFill>
                  <a:schemeClr val="bg1"/>
                </a:solidFill>
              </a:rPr>
              <a:t>Stripe up to 32 disks for a total of </a:t>
            </a:r>
          </a:p>
          <a:p>
            <a:pPr marL="0" indent="0">
              <a:buNone/>
            </a:pPr>
            <a:r>
              <a:rPr lang="en-US" sz="2745">
                <a:solidFill>
                  <a:schemeClr val="bg1"/>
                </a:solidFill>
              </a:rPr>
              <a:t>   32TB and more than 50,000 IOPS</a:t>
            </a:r>
          </a:p>
          <a:p>
            <a:r>
              <a:rPr lang="en-US" sz="2745">
                <a:solidFill>
                  <a:schemeClr val="bg1"/>
                </a:solidFill>
              </a:rPr>
              <a:t>Premium Storage Disks work in </a:t>
            </a:r>
          </a:p>
          <a:p>
            <a:pPr marL="0" indent="0">
              <a:buNone/>
            </a:pPr>
            <a:r>
              <a:rPr lang="en-US" sz="2745">
                <a:solidFill>
                  <a:schemeClr val="bg1"/>
                </a:solidFill>
              </a:rPr>
              <a:t>    conjunction with a new VM series</a:t>
            </a:r>
          </a:p>
          <a:p>
            <a:endParaRPr lang="en-US" sz="2745">
              <a:solidFill>
                <a:schemeClr val="bg1"/>
              </a:solidFill>
            </a:endParaRP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8173" y="2756681"/>
            <a:ext cx="6113119" cy="3824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95193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4811" y="102078"/>
            <a:ext cx="10515600" cy="1325563"/>
          </a:xfrm>
        </p:spPr>
        <p:txBody>
          <a:bodyPr/>
          <a:lstStyle/>
          <a:p>
            <a:r>
              <a:rPr lang="en-US" b="1">
                <a:solidFill>
                  <a:schemeClr val="bg1"/>
                </a:solidFill>
              </a:rPr>
              <a:t>Abstractions – Tables</a:t>
            </a:r>
          </a:p>
        </p:txBody>
      </p:sp>
      <p:sp>
        <p:nvSpPr>
          <p:cNvPr id="3" name="Text Placeholder 2"/>
          <p:cNvSpPr>
            <a:spLocks noGrp="1"/>
          </p:cNvSpPr>
          <p:nvPr>
            <p:ph type="body" sz="quarter" idx="10"/>
          </p:nvPr>
        </p:nvSpPr>
        <p:spPr>
          <a:xfrm>
            <a:off x="334811" y="1231607"/>
            <a:ext cx="11651870" cy="5384642"/>
          </a:xfrm>
        </p:spPr>
        <p:txBody>
          <a:bodyPr>
            <a:normAutofit/>
          </a:bodyPr>
          <a:lstStyle/>
          <a:p>
            <a:r>
              <a:rPr lang="en-US">
                <a:solidFill>
                  <a:schemeClr val="bg1"/>
                </a:solidFill>
              </a:rPr>
              <a:t>Tables – Massively scalable NoSQL cloud store</a:t>
            </a:r>
          </a:p>
          <a:p>
            <a:pPr lvl="1"/>
            <a:r>
              <a:rPr lang="en-US">
                <a:solidFill>
                  <a:schemeClr val="bg1"/>
                </a:solidFill>
              </a:rPr>
              <a:t>Key/Attribute(s) store at scale</a:t>
            </a:r>
          </a:p>
          <a:p>
            <a:pPr lvl="1"/>
            <a:r>
              <a:rPr lang="en-US">
                <a:solidFill>
                  <a:schemeClr val="bg1"/>
                </a:solidFill>
              </a:rPr>
              <a:t>Store user, device or any type of metadata for your service</a:t>
            </a:r>
          </a:p>
          <a:p>
            <a:pPr lvl="1"/>
            <a:r>
              <a:rPr lang="en-US">
                <a:solidFill>
                  <a:schemeClr val="bg1"/>
                </a:solidFill>
              </a:rPr>
              <a:t>Auto load balances partitions to meet traffic needs</a:t>
            </a:r>
          </a:p>
          <a:p>
            <a:pPr lvl="1"/>
            <a:r>
              <a:rPr lang="en-US">
                <a:solidFill>
                  <a:schemeClr val="bg1"/>
                </a:solidFill>
              </a:rPr>
              <a:t>OData protocol (</a:t>
            </a:r>
            <a:r>
              <a:rPr lang="en-US" err="1">
                <a:solidFill>
                  <a:schemeClr val="bg1"/>
                </a:solidFill>
              </a:rPr>
              <a:t>AtomPub</a:t>
            </a:r>
            <a:r>
              <a:rPr lang="en-US">
                <a:solidFill>
                  <a:schemeClr val="bg1"/>
                </a:solidFill>
              </a:rPr>
              <a:t> or JSON)</a:t>
            </a:r>
          </a:p>
          <a:p>
            <a:pPr marL="336145" lvl="1" indent="0">
              <a:buNone/>
            </a:pPr>
            <a:endParaRPr lang="en-US">
              <a:solidFill>
                <a:schemeClr val="bg1"/>
              </a:solidFill>
            </a:endParaRPr>
          </a:p>
        </p:txBody>
      </p:sp>
      <p:pic>
        <p:nvPicPr>
          <p:cNvPr id="5" name="Picture 4"/>
          <p:cNvPicPr>
            <a:picLocks noChangeAspect="1"/>
          </p:cNvPicPr>
          <p:nvPr/>
        </p:nvPicPr>
        <p:blipFill>
          <a:blip r:embed="rId3"/>
          <a:stretch>
            <a:fillRect/>
          </a:stretch>
        </p:blipFill>
        <p:spPr>
          <a:xfrm>
            <a:off x="866856" y="3727372"/>
            <a:ext cx="7248917" cy="2559194"/>
          </a:xfrm>
          <a:prstGeom prst="rect">
            <a:avLst/>
          </a:prstGeom>
        </p:spPr>
      </p:pic>
    </p:spTree>
    <p:extLst>
      <p:ext uri="{BB962C8B-B14F-4D97-AF65-F5344CB8AC3E}">
        <p14:creationId xmlns:p14="http://schemas.microsoft.com/office/powerpoint/2010/main" val="40088554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1" y="216812"/>
            <a:ext cx="11655840" cy="899537"/>
          </a:xfrm>
        </p:spPr>
        <p:txBody>
          <a:bodyPr/>
          <a:lstStyle/>
          <a:p>
            <a:r>
              <a:rPr lang="en-US" b="1">
                <a:solidFill>
                  <a:schemeClr val="bg1"/>
                </a:solidFill>
              </a:rPr>
              <a:t>Abstractions – Queues</a:t>
            </a:r>
          </a:p>
        </p:txBody>
      </p:sp>
      <p:sp>
        <p:nvSpPr>
          <p:cNvPr id="3" name="Text Placeholder 2"/>
          <p:cNvSpPr>
            <a:spLocks noGrp="1"/>
          </p:cNvSpPr>
          <p:nvPr>
            <p:ph type="body" sz="quarter" idx="10"/>
          </p:nvPr>
        </p:nvSpPr>
        <p:spPr>
          <a:xfrm>
            <a:off x="334811" y="1038534"/>
            <a:ext cx="11651870" cy="5384642"/>
          </a:xfrm>
        </p:spPr>
        <p:txBody>
          <a:bodyPr>
            <a:normAutofit/>
          </a:bodyPr>
          <a:lstStyle/>
          <a:p>
            <a:r>
              <a:rPr lang="en-US" sz="3529">
                <a:solidFill>
                  <a:schemeClr val="bg1"/>
                </a:solidFill>
              </a:rPr>
              <a:t>Queues – Reliable messaging system </a:t>
            </a:r>
          </a:p>
          <a:p>
            <a:pPr lvl="1"/>
            <a:r>
              <a:rPr lang="en-US" sz="1961">
                <a:solidFill>
                  <a:schemeClr val="bg1"/>
                </a:solidFill>
              </a:rPr>
              <a:t>Reliable, low latency, high throughput messaging system</a:t>
            </a:r>
          </a:p>
          <a:p>
            <a:pPr lvl="1"/>
            <a:r>
              <a:rPr lang="en-US" sz="1961">
                <a:solidFill>
                  <a:schemeClr val="bg1"/>
                </a:solidFill>
              </a:rPr>
              <a:t>Decouple components/roles</a:t>
            </a:r>
          </a:p>
          <a:p>
            <a:pPr lvl="2"/>
            <a:r>
              <a:rPr lang="en-US" sz="1961">
                <a:solidFill>
                  <a:schemeClr val="bg1"/>
                </a:solidFill>
              </a:rPr>
              <a:t>Web role to worker role communication</a:t>
            </a:r>
          </a:p>
          <a:p>
            <a:pPr lvl="2"/>
            <a:r>
              <a:rPr lang="en-US" sz="1961">
                <a:solidFill>
                  <a:schemeClr val="bg1"/>
                </a:solidFill>
              </a:rPr>
              <a:t>Allows roles to scale independently</a:t>
            </a:r>
          </a:p>
          <a:p>
            <a:pPr lvl="1"/>
            <a:r>
              <a:rPr lang="en-US" sz="1961">
                <a:solidFill>
                  <a:schemeClr val="bg1"/>
                </a:solidFill>
              </a:rPr>
              <a:t>Implement scheduling of asynchronous tasks</a:t>
            </a:r>
          </a:p>
          <a:p>
            <a:pPr lvl="1"/>
            <a:r>
              <a:rPr lang="en-US" sz="1961">
                <a:solidFill>
                  <a:schemeClr val="bg1"/>
                </a:solidFill>
              </a:rPr>
              <a:t>Building process/work flows</a:t>
            </a:r>
          </a:p>
        </p:txBody>
      </p:sp>
      <p:pic>
        <p:nvPicPr>
          <p:cNvPr id="5" name="Picture 4"/>
          <p:cNvPicPr>
            <a:picLocks noChangeAspect="1"/>
          </p:cNvPicPr>
          <p:nvPr/>
        </p:nvPicPr>
        <p:blipFill>
          <a:blip r:embed="rId3"/>
          <a:stretch>
            <a:fillRect/>
          </a:stretch>
        </p:blipFill>
        <p:spPr>
          <a:xfrm>
            <a:off x="585549" y="3802510"/>
            <a:ext cx="11023223" cy="2980013"/>
          </a:xfrm>
          <a:prstGeom prst="rect">
            <a:avLst/>
          </a:prstGeom>
        </p:spPr>
      </p:pic>
    </p:spTree>
    <p:extLst>
      <p:ext uri="{BB962C8B-B14F-4D97-AF65-F5344CB8AC3E}">
        <p14:creationId xmlns:p14="http://schemas.microsoft.com/office/powerpoint/2010/main" val="29952716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4811" y="114560"/>
            <a:ext cx="10515600" cy="1325563"/>
          </a:xfrm>
        </p:spPr>
        <p:txBody>
          <a:bodyPr/>
          <a:lstStyle/>
          <a:p>
            <a:r>
              <a:rPr lang="en-US" b="1">
                <a:solidFill>
                  <a:schemeClr val="bg1"/>
                </a:solidFill>
              </a:rPr>
              <a:t>Abstractions – Files</a:t>
            </a:r>
          </a:p>
        </p:txBody>
      </p:sp>
      <p:sp>
        <p:nvSpPr>
          <p:cNvPr id="3" name="Text Placeholder 2"/>
          <p:cNvSpPr>
            <a:spLocks noGrp="1"/>
          </p:cNvSpPr>
          <p:nvPr>
            <p:ph type="body" sz="quarter" idx="10"/>
          </p:nvPr>
        </p:nvSpPr>
        <p:spPr>
          <a:xfrm>
            <a:off x="334811" y="1231607"/>
            <a:ext cx="6371794" cy="5384642"/>
          </a:xfrm>
        </p:spPr>
        <p:txBody>
          <a:bodyPr>
            <a:normAutofit/>
          </a:bodyPr>
          <a:lstStyle/>
          <a:p>
            <a:r>
              <a:rPr lang="en-US">
                <a:solidFill>
                  <a:schemeClr val="bg1"/>
                </a:solidFill>
              </a:rPr>
              <a:t>Move on-premises applications to cloud</a:t>
            </a:r>
          </a:p>
          <a:p>
            <a:r>
              <a:rPr lang="en-US">
                <a:solidFill>
                  <a:schemeClr val="bg1"/>
                </a:solidFill>
              </a:rPr>
              <a:t>VMs can net use an SMB share using standard file APIs and semantics</a:t>
            </a:r>
          </a:p>
          <a:p>
            <a:r>
              <a:rPr lang="en-US">
                <a:solidFill>
                  <a:schemeClr val="bg1"/>
                </a:solidFill>
              </a:rPr>
              <a:t>SMB 2.1 protocol</a:t>
            </a:r>
          </a:p>
          <a:p>
            <a:r>
              <a:rPr lang="en-US">
                <a:solidFill>
                  <a:schemeClr val="bg1"/>
                </a:solidFill>
              </a:rPr>
              <a:t>VM and storage account within same region</a:t>
            </a:r>
          </a:p>
          <a:p>
            <a:r>
              <a:rPr lang="en-US">
                <a:solidFill>
                  <a:schemeClr val="bg1"/>
                </a:solidFill>
              </a:rPr>
              <a:t>Supports REST and SMB protocol access to same file share</a:t>
            </a:r>
          </a:p>
        </p:txBody>
      </p:sp>
      <p:sp>
        <p:nvSpPr>
          <p:cNvPr id="5" name="Freeform 25"/>
          <p:cNvSpPr>
            <a:spLocks/>
          </p:cNvSpPr>
          <p:nvPr/>
        </p:nvSpPr>
        <p:spPr bwMode="auto">
          <a:xfrm>
            <a:off x="6021299" y="1581833"/>
            <a:ext cx="5752059" cy="4287768"/>
          </a:xfrm>
          <a:custGeom>
            <a:avLst/>
            <a:gdLst>
              <a:gd name="T0" fmla="*/ 73 w 457"/>
              <a:gd name="T1" fmla="*/ 131 h 299"/>
              <a:gd name="T2" fmla="*/ 73 w 457"/>
              <a:gd name="T3" fmla="*/ 126 h 299"/>
              <a:gd name="T4" fmla="*/ 199 w 457"/>
              <a:gd name="T5" fmla="*/ 0 h 299"/>
              <a:gd name="T6" fmla="*/ 304 w 457"/>
              <a:gd name="T7" fmla="*/ 56 h 299"/>
              <a:gd name="T8" fmla="*/ 339 w 457"/>
              <a:gd name="T9" fmla="*/ 47 h 299"/>
              <a:gd name="T10" fmla="*/ 379 w 457"/>
              <a:gd name="T11" fmla="*/ 59 h 299"/>
              <a:gd name="T12" fmla="*/ 412 w 457"/>
              <a:gd name="T13" fmla="*/ 118 h 299"/>
              <a:gd name="T14" fmla="*/ 457 w 457"/>
              <a:gd name="T15" fmla="*/ 201 h 299"/>
              <a:gd name="T16" fmla="*/ 369 w 457"/>
              <a:gd name="T17" fmla="*/ 299 h 299"/>
              <a:gd name="T18" fmla="*/ 358 w 457"/>
              <a:gd name="T19" fmla="*/ 299 h 299"/>
              <a:gd name="T20" fmla="*/ 348 w 457"/>
              <a:gd name="T21" fmla="*/ 299 h 299"/>
              <a:gd name="T22" fmla="*/ 142 w 457"/>
              <a:gd name="T23" fmla="*/ 299 h 299"/>
              <a:gd name="T24" fmla="*/ 138 w 457"/>
              <a:gd name="T25" fmla="*/ 299 h 299"/>
              <a:gd name="T26" fmla="*/ 133 w 457"/>
              <a:gd name="T27" fmla="*/ 299 h 299"/>
              <a:gd name="T28" fmla="*/ 117 w 457"/>
              <a:gd name="T29" fmla="*/ 299 h 299"/>
              <a:gd name="T30" fmla="*/ 85 w 457"/>
              <a:gd name="T31" fmla="*/ 299 h 299"/>
              <a:gd name="T32" fmla="*/ 0 w 457"/>
              <a:gd name="T33" fmla="*/ 215 h 299"/>
              <a:gd name="T34" fmla="*/ 73 w 457"/>
              <a:gd name="T35" fmla="*/ 13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7" h="299">
                <a:moveTo>
                  <a:pt x="73" y="131"/>
                </a:moveTo>
                <a:cubicBezTo>
                  <a:pt x="73" y="130"/>
                  <a:pt x="73" y="127"/>
                  <a:pt x="73" y="126"/>
                </a:cubicBezTo>
                <a:cubicBezTo>
                  <a:pt x="73" y="56"/>
                  <a:pt x="129" y="0"/>
                  <a:pt x="199" y="0"/>
                </a:cubicBezTo>
                <a:cubicBezTo>
                  <a:pt x="243" y="0"/>
                  <a:pt x="281" y="23"/>
                  <a:pt x="304" y="56"/>
                </a:cubicBezTo>
                <a:cubicBezTo>
                  <a:pt x="314" y="50"/>
                  <a:pt x="326" y="47"/>
                  <a:pt x="339" y="47"/>
                </a:cubicBezTo>
                <a:cubicBezTo>
                  <a:pt x="354" y="47"/>
                  <a:pt x="368" y="51"/>
                  <a:pt x="379" y="59"/>
                </a:cubicBezTo>
                <a:cubicBezTo>
                  <a:pt x="399" y="72"/>
                  <a:pt x="411" y="93"/>
                  <a:pt x="412" y="118"/>
                </a:cubicBezTo>
                <a:cubicBezTo>
                  <a:pt x="439" y="136"/>
                  <a:pt x="457" y="166"/>
                  <a:pt x="457" y="201"/>
                </a:cubicBezTo>
                <a:cubicBezTo>
                  <a:pt x="457" y="252"/>
                  <a:pt x="419" y="294"/>
                  <a:pt x="369" y="299"/>
                </a:cubicBezTo>
                <a:cubicBezTo>
                  <a:pt x="366" y="299"/>
                  <a:pt x="361" y="299"/>
                  <a:pt x="358" y="299"/>
                </a:cubicBezTo>
                <a:cubicBezTo>
                  <a:pt x="355" y="299"/>
                  <a:pt x="351" y="299"/>
                  <a:pt x="348" y="299"/>
                </a:cubicBezTo>
                <a:cubicBezTo>
                  <a:pt x="302" y="299"/>
                  <a:pt x="193" y="299"/>
                  <a:pt x="142" y="299"/>
                </a:cubicBezTo>
                <a:cubicBezTo>
                  <a:pt x="140" y="299"/>
                  <a:pt x="139" y="299"/>
                  <a:pt x="138" y="299"/>
                </a:cubicBezTo>
                <a:cubicBezTo>
                  <a:pt x="133" y="299"/>
                  <a:pt x="133" y="299"/>
                  <a:pt x="133" y="299"/>
                </a:cubicBezTo>
                <a:cubicBezTo>
                  <a:pt x="130" y="299"/>
                  <a:pt x="123" y="299"/>
                  <a:pt x="117" y="299"/>
                </a:cubicBezTo>
                <a:cubicBezTo>
                  <a:pt x="85" y="299"/>
                  <a:pt x="85" y="299"/>
                  <a:pt x="85" y="299"/>
                </a:cubicBezTo>
                <a:cubicBezTo>
                  <a:pt x="38" y="299"/>
                  <a:pt x="0" y="261"/>
                  <a:pt x="0" y="215"/>
                </a:cubicBezTo>
                <a:cubicBezTo>
                  <a:pt x="0" y="172"/>
                  <a:pt x="32" y="137"/>
                  <a:pt x="73" y="131"/>
                </a:cubicBezTo>
                <a:close/>
              </a:path>
            </a:pathLst>
          </a:custGeom>
          <a:noFill/>
          <a:ln w="571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a:endParaRPr lang="en-US" sz="1765">
              <a:solidFill>
                <a:srgbClr val="FFFFFF"/>
              </a:solidFill>
            </a:endParaRPr>
          </a:p>
        </p:txBody>
      </p:sp>
      <p:sp>
        <p:nvSpPr>
          <p:cNvPr id="9" name="Oval 8"/>
          <p:cNvSpPr/>
          <p:nvPr/>
        </p:nvSpPr>
        <p:spPr>
          <a:xfrm>
            <a:off x="6260082" y="5838521"/>
            <a:ext cx="1695829" cy="396936"/>
          </a:xfrm>
          <a:prstGeom prst="ellipse">
            <a:avLst/>
          </a:prstGeom>
          <a:no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10" name="Oval 9"/>
          <p:cNvSpPr/>
          <p:nvPr/>
        </p:nvSpPr>
        <p:spPr>
          <a:xfrm>
            <a:off x="9172493" y="5639316"/>
            <a:ext cx="2250520" cy="522726"/>
          </a:xfrm>
          <a:prstGeom prst="ellipse">
            <a:avLst/>
          </a:prstGeom>
          <a:noFill/>
          <a:ln w="381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grpSp>
        <p:nvGrpSpPr>
          <p:cNvPr id="11" name="Group 10"/>
          <p:cNvGrpSpPr/>
          <p:nvPr/>
        </p:nvGrpSpPr>
        <p:grpSpPr>
          <a:xfrm>
            <a:off x="9407617" y="3728099"/>
            <a:ext cx="1747666" cy="2313849"/>
            <a:chOff x="10975021" y="3757407"/>
            <a:chExt cx="916841" cy="2059309"/>
          </a:xfrm>
        </p:grpSpPr>
        <p:grpSp>
          <p:nvGrpSpPr>
            <p:cNvPr id="12" name="Group 11"/>
            <p:cNvGrpSpPr/>
            <p:nvPr/>
          </p:nvGrpSpPr>
          <p:grpSpPr>
            <a:xfrm>
              <a:off x="10975021" y="3757407"/>
              <a:ext cx="916841" cy="2059309"/>
              <a:chOff x="4520075" y="4055399"/>
              <a:chExt cx="916841" cy="2059309"/>
            </a:xfrm>
          </p:grpSpPr>
          <p:sp>
            <p:nvSpPr>
              <p:cNvPr id="17" name="Flowchart: Magnetic Disk 16"/>
              <p:cNvSpPr/>
              <p:nvPr/>
            </p:nvSpPr>
            <p:spPr>
              <a:xfrm>
                <a:off x="4520075" y="4055400"/>
                <a:ext cx="916841" cy="2059308"/>
              </a:xfrm>
              <a:prstGeom prst="flowChartMagneticDisk">
                <a:avLst/>
              </a:prstGeom>
              <a:solidFill>
                <a:schemeClr val="accent5">
                  <a:lumMod val="60000"/>
                  <a:lumOff val="40000"/>
                </a:schemeClr>
              </a:solidFill>
              <a:ln>
                <a:solidFill>
                  <a:srgbClr val="0061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76">
                  <a:solidFill>
                    <a:srgbClr val="FFFFFF"/>
                  </a:solidFill>
                </a:endParaRPr>
              </a:p>
            </p:txBody>
          </p:sp>
          <p:sp>
            <p:nvSpPr>
              <p:cNvPr id="18" name="Oval 17"/>
              <p:cNvSpPr/>
              <p:nvPr/>
            </p:nvSpPr>
            <p:spPr>
              <a:xfrm>
                <a:off x="4520075" y="4055399"/>
                <a:ext cx="908984" cy="690555"/>
              </a:xfrm>
              <a:prstGeom prst="ellipse">
                <a:avLst/>
              </a:prstGeom>
              <a:solidFill>
                <a:schemeClr val="accent5"/>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lnSpc>
                    <a:spcPct val="90000"/>
                  </a:lnSpc>
                </a:pPr>
                <a:r>
                  <a:rPr lang="en-US" sz="1372" b="1">
                    <a:solidFill>
                      <a:srgbClr val="FFFFFF"/>
                    </a:solidFill>
                  </a:rPr>
                  <a:t>Azure Storage</a:t>
                </a:r>
              </a:p>
            </p:txBody>
          </p:sp>
        </p:grpSp>
        <p:sp>
          <p:nvSpPr>
            <p:cNvPr id="13" name="Rectangle 46"/>
            <p:cNvSpPr>
              <a:spLocks noChangeArrowheads="1"/>
            </p:cNvSpPr>
            <p:nvPr/>
          </p:nvSpPr>
          <p:spPr bwMode="auto">
            <a:xfrm>
              <a:off x="11068430" y="4335990"/>
              <a:ext cx="720024" cy="212350"/>
            </a:xfrm>
            <a:prstGeom prst="roundRect">
              <a:avLst>
                <a:gd name="adj" fmla="val 50000"/>
              </a:avLst>
            </a:prstGeom>
            <a:solidFill>
              <a:schemeClr val="bg1"/>
            </a:solidFill>
            <a:ln>
              <a:noFill/>
            </a:ln>
          </p:spPr>
          <p:txBody>
            <a:bodyPr vert="horz" wrap="square" lIns="0" tIns="44821" rIns="0" bIns="44821" numCol="1" anchor="ctr" anchorCtr="0" compatLnSpc="1">
              <a:prstTxWarp prst="textNoShape">
                <a:avLst/>
              </a:prstTxWarp>
            </a:bodyPr>
            <a:lstStyle/>
            <a:p>
              <a:pPr algn="ctr"/>
              <a:r>
                <a:rPr lang="en-US" sz="1274">
                  <a:solidFill>
                    <a:srgbClr val="68217A"/>
                  </a:solidFill>
                </a:rPr>
                <a:t>Blobs</a:t>
              </a:r>
            </a:p>
          </p:txBody>
        </p:sp>
        <p:sp>
          <p:nvSpPr>
            <p:cNvPr id="14" name="Rectangle 46"/>
            <p:cNvSpPr>
              <a:spLocks noChangeArrowheads="1"/>
            </p:cNvSpPr>
            <p:nvPr/>
          </p:nvSpPr>
          <p:spPr bwMode="auto">
            <a:xfrm>
              <a:off x="11071742" y="4673722"/>
              <a:ext cx="720024" cy="212350"/>
            </a:xfrm>
            <a:prstGeom prst="roundRect">
              <a:avLst>
                <a:gd name="adj" fmla="val 50000"/>
              </a:avLst>
            </a:prstGeom>
            <a:solidFill>
              <a:schemeClr val="bg1"/>
            </a:solidFill>
            <a:ln>
              <a:noFill/>
            </a:ln>
          </p:spPr>
          <p:txBody>
            <a:bodyPr vert="horz" wrap="square" lIns="0" tIns="44821" rIns="0" bIns="44821" numCol="1" anchor="ctr" anchorCtr="0" compatLnSpc="1">
              <a:prstTxWarp prst="textNoShape">
                <a:avLst/>
              </a:prstTxWarp>
            </a:bodyPr>
            <a:lstStyle/>
            <a:p>
              <a:pPr algn="ctr"/>
              <a:r>
                <a:rPr lang="en-US" sz="1274">
                  <a:solidFill>
                    <a:srgbClr val="68217A"/>
                  </a:solidFill>
                </a:rPr>
                <a:t>Tables</a:t>
              </a:r>
            </a:p>
          </p:txBody>
        </p:sp>
        <p:sp>
          <p:nvSpPr>
            <p:cNvPr id="15" name="Rectangle 46"/>
            <p:cNvSpPr>
              <a:spLocks noChangeArrowheads="1"/>
            </p:cNvSpPr>
            <p:nvPr/>
          </p:nvSpPr>
          <p:spPr bwMode="auto">
            <a:xfrm>
              <a:off x="11085715" y="5011454"/>
              <a:ext cx="720024" cy="212350"/>
            </a:xfrm>
            <a:prstGeom prst="roundRect">
              <a:avLst>
                <a:gd name="adj" fmla="val 50000"/>
              </a:avLst>
            </a:prstGeom>
            <a:solidFill>
              <a:schemeClr val="bg1"/>
            </a:solidFill>
            <a:ln>
              <a:noFill/>
            </a:ln>
          </p:spPr>
          <p:txBody>
            <a:bodyPr vert="horz" wrap="square" lIns="0" tIns="44821" rIns="0" bIns="44821" numCol="1" anchor="ctr" anchorCtr="0" compatLnSpc="1">
              <a:prstTxWarp prst="textNoShape">
                <a:avLst/>
              </a:prstTxWarp>
            </a:bodyPr>
            <a:lstStyle/>
            <a:p>
              <a:pPr algn="ctr"/>
              <a:r>
                <a:rPr lang="en-US" sz="1274">
                  <a:solidFill>
                    <a:srgbClr val="68217A"/>
                  </a:solidFill>
                </a:rPr>
                <a:t>Queues</a:t>
              </a:r>
            </a:p>
          </p:txBody>
        </p:sp>
        <p:sp>
          <p:nvSpPr>
            <p:cNvPr id="16" name="Rectangle 46"/>
            <p:cNvSpPr>
              <a:spLocks noChangeArrowheads="1"/>
            </p:cNvSpPr>
            <p:nvPr/>
          </p:nvSpPr>
          <p:spPr bwMode="auto">
            <a:xfrm>
              <a:off x="11085715" y="5349187"/>
              <a:ext cx="720024" cy="212350"/>
            </a:xfrm>
            <a:prstGeom prst="roundRect">
              <a:avLst>
                <a:gd name="adj" fmla="val 50000"/>
              </a:avLst>
            </a:prstGeom>
            <a:solidFill>
              <a:schemeClr val="bg1"/>
            </a:solidFill>
            <a:ln>
              <a:noFill/>
            </a:ln>
          </p:spPr>
          <p:txBody>
            <a:bodyPr vert="horz" wrap="square" lIns="0" tIns="44821" rIns="0" bIns="44821" numCol="1" anchor="ctr" anchorCtr="0" compatLnSpc="1">
              <a:prstTxWarp prst="textNoShape">
                <a:avLst/>
              </a:prstTxWarp>
            </a:bodyPr>
            <a:lstStyle/>
            <a:p>
              <a:pPr algn="ctr"/>
              <a:r>
                <a:rPr lang="en-US" sz="1274">
                  <a:solidFill>
                    <a:srgbClr val="68217A"/>
                  </a:solidFill>
                </a:rPr>
                <a:t>Files</a:t>
              </a:r>
            </a:p>
          </p:txBody>
        </p:sp>
      </p:grpSp>
      <p:sp>
        <p:nvSpPr>
          <p:cNvPr id="19" name="TextBox 18"/>
          <p:cNvSpPr txBox="1"/>
          <p:nvPr/>
        </p:nvSpPr>
        <p:spPr>
          <a:xfrm>
            <a:off x="6810765" y="2968952"/>
            <a:ext cx="3469310" cy="573280"/>
          </a:xfrm>
          <a:prstGeom prst="rect">
            <a:avLst/>
          </a:prstGeom>
          <a:noFill/>
        </p:spPr>
        <p:txBody>
          <a:bodyPr wrap="square" rtlCol="0">
            <a:spAutoFit/>
          </a:bodyPr>
          <a:lstStyle/>
          <a:p>
            <a:pPr algn="ctr"/>
            <a:r>
              <a:rPr lang="en-US" sz="1568">
                <a:solidFill>
                  <a:srgbClr val="FFFFFF"/>
                </a:solidFill>
              </a:rPr>
              <a:t>Share data stored in Azure Files among Azure VMs via SMB</a:t>
            </a:r>
          </a:p>
        </p:txBody>
      </p:sp>
      <p:sp>
        <p:nvSpPr>
          <p:cNvPr id="20" name="TextBox 19"/>
          <p:cNvSpPr txBox="1"/>
          <p:nvPr/>
        </p:nvSpPr>
        <p:spPr>
          <a:xfrm>
            <a:off x="7107089" y="2363083"/>
            <a:ext cx="2933932" cy="512935"/>
          </a:xfrm>
          <a:prstGeom prst="rect">
            <a:avLst/>
          </a:prstGeom>
          <a:noFill/>
        </p:spPr>
        <p:txBody>
          <a:bodyPr wrap="square" rtlCol="0">
            <a:spAutoFit/>
          </a:bodyPr>
          <a:lstStyle/>
          <a:p>
            <a:r>
              <a:rPr lang="en-US" sz="2745">
                <a:solidFill>
                  <a:srgbClr val="FFFFFF"/>
                </a:solidFill>
              </a:rPr>
              <a:t>Microsoft Azure</a:t>
            </a:r>
          </a:p>
        </p:txBody>
      </p:sp>
      <p:grpSp>
        <p:nvGrpSpPr>
          <p:cNvPr id="21" name="Group 20"/>
          <p:cNvGrpSpPr/>
          <p:nvPr/>
        </p:nvGrpSpPr>
        <p:grpSpPr>
          <a:xfrm>
            <a:off x="6505017" y="4474100"/>
            <a:ext cx="1183961" cy="1597372"/>
            <a:chOff x="1728927" y="4405485"/>
            <a:chExt cx="914400" cy="1233686"/>
          </a:xfrm>
        </p:grpSpPr>
        <p:sp>
          <p:nvSpPr>
            <p:cNvPr id="22" name="Rectangle 44"/>
            <p:cNvSpPr>
              <a:spLocks noChangeArrowheads="1"/>
            </p:cNvSpPr>
            <p:nvPr/>
          </p:nvSpPr>
          <p:spPr bwMode="auto">
            <a:xfrm>
              <a:off x="1728927" y="4405485"/>
              <a:ext cx="914400" cy="1233686"/>
            </a:xfrm>
            <a:prstGeom prst="rect">
              <a:avLst/>
            </a:prstGeom>
            <a:solidFill>
              <a:srgbClr val="289FD7"/>
            </a:solidFill>
            <a:ln w="44450">
              <a:noFill/>
              <a:miter lim="800000"/>
              <a:headEnd/>
              <a:tailEnd/>
            </a:ln>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23" name="Rectangle 45"/>
            <p:cNvSpPr>
              <a:spLocks noChangeArrowheads="1"/>
            </p:cNvSpPr>
            <p:nvPr/>
          </p:nvSpPr>
          <p:spPr bwMode="auto">
            <a:xfrm>
              <a:off x="1824958" y="5011103"/>
              <a:ext cx="737924" cy="143747"/>
            </a:xfrm>
            <a:prstGeom prst="roundRect">
              <a:avLst>
                <a:gd name="adj" fmla="val 50000"/>
              </a:avLst>
            </a:pr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24" name="Rectangle 46"/>
            <p:cNvSpPr>
              <a:spLocks noChangeArrowheads="1"/>
            </p:cNvSpPr>
            <p:nvPr/>
          </p:nvSpPr>
          <p:spPr bwMode="auto">
            <a:xfrm>
              <a:off x="1824958" y="4520819"/>
              <a:ext cx="737924" cy="144651"/>
            </a:xfrm>
            <a:prstGeom prst="roundRect">
              <a:avLst>
                <a:gd name="adj" fmla="val 50000"/>
              </a:avLst>
            </a:pr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25" name="Rectangle 47"/>
            <p:cNvSpPr>
              <a:spLocks noChangeArrowheads="1"/>
            </p:cNvSpPr>
            <p:nvPr/>
          </p:nvSpPr>
          <p:spPr bwMode="auto">
            <a:xfrm>
              <a:off x="1824958" y="4765961"/>
              <a:ext cx="737924" cy="144651"/>
            </a:xfrm>
            <a:prstGeom prst="roundRect">
              <a:avLst>
                <a:gd name="adj" fmla="val 50000"/>
              </a:avLst>
            </a:pr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26" name="Rectangle 45"/>
            <p:cNvSpPr>
              <a:spLocks noChangeArrowheads="1"/>
            </p:cNvSpPr>
            <p:nvPr/>
          </p:nvSpPr>
          <p:spPr bwMode="auto">
            <a:xfrm>
              <a:off x="1824958" y="5255341"/>
              <a:ext cx="737924" cy="143747"/>
            </a:xfrm>
            <a:prstGeom prst="roundRect">
              <a:avLst>
                <a:gd name="adj" fmla="val 50000"/>
              </a:avLst>
            </a:prstGeom>
            <a:solidFill>
              <a:schemeClr val="bg1"/>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endParaRPr>
            </a:p>
          </p:txBody>
        </p:sp>
        <p:sp>
          <p:nvSpPr>
            <p:cNvPr id="27" name="Oval 26"/>
            <p:cNvSpPr/>
            <p:nvPr/>
          </p:nvSpPr>
          <p:spPr>
            <a:xfrm>
              <a:off x="2432592" y="4546596"/>
              <a:ext cx="91440" cy="914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28" name="Oval 27"/>
            <p:cNvSpPr/>
            <p:nvPr/>
          </p:nvSpPr>
          <p:spPr>
            <a:xfrm>
              <a:off x="2432592" y="4793686"/>
              <a:ext cx="91440" cy="914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29" name="Oval 28"/>
            <p:cNvSpPr/>
            <p:nvPr/>
          </p:nvSpPr>
          <p:spPr>
            <a:xfrm>
              <a:off x="2432592" y="5040776"/>
              <a:ext cx="91440" cy="914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30" name="Oval 29"/>
            <p:cNvSpPr/>
            <p:nvPr/>
          </p:nvSpPr>
          <p:spPr>
            <a:xfrm>
              <a:off x="2432592" y="5287866"/>
              <a:ext cx="91440" cy="914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grpSp>
      <p:grpSp>
        <p:nvGrpSpPr>
          <p:cNvPr id="31" name="Group 30"/>
          <p:cNvGrpSpPr/>
          <p:nvPr/>
        </p:nvGrpSpPr>
        <p:grpSpPr>
          <a:xfrm>
            <a:off x="7540886" y="4369261"/>
            <a:ext cx="2032240" cy="903990"/>
            <a:chOff x="2705023" y="4371690"/>
            <a:chExt cx="1808680" cy="804545"/>
          </a:xfrm>
        </p:grpSpPr>
        <p:sp>
          <p:nvSpPr>
            <p:cNvPr id="32" name="Left-Right Arrow 31"/>
            <p:cNvSpPr/>
            <p:nvPr/>
          </p:nvSpPr>
          <p:spPr>
            <a:xfrm>
              <a:off x="2705023" y="4580212"/>
              <a:ext cx="1808680" cy="447964"/>
            </a:xfrm>
            <a:prstGeom prst="lef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FFFFFF"/>
                </a:solidFill>
              </a:endParaRPr>
            </a:p>
          </p:txBody>
        </p:sp>
        <p:sp>
          <p:nvSpPr>
            <p:cNvPr id="33" name="Oval 32"/>
            <p:cNvSpPr/>
            <p:nvPr/>
          </p:nvSpPr>
          <p:spPr>
            <a:xfrm>
              <a:off x="3222064" y="4371690"/>
              <a:ext cx="804545" cy="8045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72" b="1">
                  <a:solidFill>
                    <a:srgbClr val="FFFFFF"/>
                  </a:solidFill>
                </a:rPr>
                <a:t>SMB</a:t>
              </a:r>
            </a:p>
          </p:txBody>
        </p:sp>
      </p:grpSp>
      <p:grpSp>
        <p:nvGrpSpPr>
          <p:cNvPr id="34" name="Group 33"/>
          <p:cNvGrpSpPr/>
          <p:nvPr/>
        </p:nvGrpSpPr>
        <p:grpSpPr>
          <a:xfrm>
            <a:off x="7529301" y="5065159"/>
            <a:ext cx="2032240" cy="903990"/>
            <a:chOff x="2705023" y="4371690"/>
            <a:chExt cx="1808680" cy="804545"/>
          </a:xfrm>
          <a:solidFill>
            <a:schemeClr val="bg1"/>
          </a:solidFill>
        </p:grpSpPr>
        <p:sp>
          <p:nvSpPr>
            <p:cNvPr id="35" name="Left-Right Arrow 34"/>
            <p:cNvSpPr/>
            <p:nvPr/>
          </p:nvSpPr>
          <p:spPr>
            <a:xfrm>
              <a:off x="2705023" y="4580212"/>
              <a:ext cx="1808680" cy="447964"/>
            </a:xfrm>
            <a:prstGeom prst="lef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505050"/>
                </a:solidFill>
              </a:endParaRPr>
            </a:p>
          </p:txBody>
        </p:sp>
        <p:sp>
          <p:nvSpPr>
            <p:cNvPr id="36" name="Oval 35"/>
            <p:cNvSpPr/>
            <p:nvPr/>
          </p:nvSpPr>
          <p:spPr>
            <a:xfrm>
              <a:off x="3222064" y="4371690"/>
              <a:ext cx="804545" cy="80454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72" b="1">
                  <a:solidFill>
                    <a:srgbClr val="505050"/>
                  </a:solidFill>
                </a:rPr>
                <a:t>REST API</a:t>
              </a:r>
            </a:p>
          </p:txBody>
        </p:sp>
      </p:grpSp>
      <p:grpSp>
        <p:nvGrpSpPr>
          <p:cNvPr id="37" name="Group 36"/>
          <p:cNvGrpSpPr/>
          <p:nvPr/>
        </p:nvGrpSpPr>
        <p:grpSpPr>
          <a:xfrm>
            <a:off x="10940557" y="5034489"/>
            <a:ext cx="2181644" cy="903990"/>
            <a:chOff x="2705023" y="4371690"/>
            <a:chExt cx="1808680" cy="804545"/>
          </a:xfrm>
          <a:solidFill>
            <a:schemeClr val="bg1"/>
          </a:solidFill>
        </p:grpSpPr>
        <p:sp>
          <p:nvSpPr>
            <p:cNvPr id="38" name="Left-Right Arrow 37"/>
            <p:cNvSpPr/>
            <p:nvPr/>
          </p:nvSpPr>
          <p:spPr>
            <a:xfrm>
              <a:off x="2705023" y="4580212"/>
              <a:ext cx="1808680" cy="447964"/>
            </a:xfrm>
            <a:prstGeom prst="lef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solidFill>
                  <a:srgbClr val="505050"/>
                </a:solidFill>
              </a:endParaRPr>
            </a:p>
          </p:txBody>
        </p:sp>
        <p:sp>
          <p:nvSpPr>
            <p:cNvPr id="39" name="Oval 38"/>
            <p:cNvSpPr/>
            <p:nvPr/>
          </p:nvSpPr>
          <p:spPr>
            <a:xfrm>
              <a:off x="3222063" y="4371690"/>
              <a:ext cx="804545" cy="80454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72" b="1">
                  <a:solidFill>
                    <a:srgbClr val="505050"/>
                  </a:solidFill>
                </a:rPr>
                <a:t>REST API</a:t>
              </a:r>
            </a:p>
          </p:txBody>
        </p:sp>
      </p:grpSp>
    </p:spTree>
    <p:extLst>
      <p:ext uri="{BB962C8B-B14F-4D97-AF65-F5344CB8AC3E}">
        <p14:creationId xmlns:p14="http://schemas.microsoft.com/office/powerpoint/2010/main" val="25648496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grpSp>
        <p:nvGrpSpPr>
          <p:cNvPr id="25" name="Group 24"/>
          <p:cNvGrpSpPr/>
          <p:nvPr/>
        </p:nvGrpSpPr>
        <p:grpSpPr>
          <a:xfrm>
            <a:off x="9153829" y="2643204"/>
            <a:ext cx="220648" cy="373510"/>
            <a:chOff x="1036637" y="3649662"/>
            <a:chExt cx="225072" cy="381000"/>
          </a:xfrm>
        </p:grpSpPr>
        <p:sp>
          <p:nvSpPr>
            <p:cNvPr id="21" name="Rectangle 20"/>
            <p:cNvSpPr/>
            <p:nvPr/>
          </p:nvSpPr>
          <p:spPr bwMode="auto">
            <a:xfrm>
              <a:off x="1112837" y="3717566"/>
              <a:ext cx="76200" cy="313096"/>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Rounded Rectangle 15"/>
            <p:cNvSpPr/>
            <p:nvPr/>
          </p:nvSpPr>
          <p:spPr bwMode="auto">
            <a:xfrm>
              <a:off x="1036637" y="3649662"/>
              <a:ext cx="225072" cy="2286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8" name="Group 57"/>
          <p:cNvGrpSpPr/>
          <p:nvPr/>
        </p:nvGrpSpPr>
        <p:grpSpPr>
          <a:xfrm>
            <a:off x="8243738" y="2644372"/>
            <a:ext cx="220648" cy="373510"/>
            <a:chOff x="1036637" y="3649662"/>
            <a:chExt cx="225072" cy="381000"/>
          </a:xfrm>
        </p:grpSpPr>
        <p:sp>
          <p:nvSpPr>
            <p:cNvPr id="59" name="Rectangle 58"/>
            <p:cNvSpPr/>
            <p:nvPr/>
          </p:nvSpPr>
          <p:spPr bwMode="auto">
            <a:xfrm>
              <a:off x="1112837" y="3717566"/>
              <a:ext cx="76200" cy="313096"/>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0" name="Rounded Rectangle 59"/>
            <p:cNvSpPr/>
            <p:nvPr/>
          </p:nvSpPr>
          <p:spPr bwMode="auto">
            <a:xfrm>
              <a:off x="1036637" y="3649662"/>
              <a:ext cx="225072" cy="2286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9" name="Group 48"/>
          <p:cNvGrpSpPr/>
          <p:nvPr/>
        </p:nvGrpSpPr>
        <p:grpSpPr>
          <a:xfrm>
            <a:off x="3176869" y="2634836"/>
            <a:ext cx="220648" cy="373510"/>
            <a:chOff x="1036637" y="3649662"/>
            <a:chExt cx="225072" cy="381000"/>
          </a:xfrm>
        </p:grpSpPr>
        <p:sp>
          <p:nvSpPr>
            <p:cNvPr id="50" name="Rectangle 49"/>
            <p:cNvSpPr/>
            <p:nvPr/>
          </p:nvSpPr>
          <p:spPr bwMode="auto">
            <a:xfrm>
              <a:off x="1112837" y="3717566"/>
              <a:ext cx="76200" cy="313096"/>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1" name="Rounded Rectangle 50"/>
            <p:cNvSpPr/>
            <p:nvPr/>
          </p:nvSpPr>
          <p:spPr bwMode="auto">
            <a:xfrm>
              <a:off x="1036637" y="3649662"/>
              <a:ext cx="225072" cy="2286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2" name="Group 51"/>
          <p:cNvGrpSpPr/>
          <p:nvPr/>
        </p:nvGrpSpPr>
        <p:grpSpPr>
          <a:xfrm>
            <a:off x="5060501" y="2644372"/>
            <a:ext cx="220648" cy="373510"/>
            <a:chOff x="1036637" y="3649662"/>
            <a:chExt cx="225072" cy="381000"/>
          </a:xfrm>
        </p:grpSpPr>
        <p:sp>
          <p:nvSpPr>
            <p:cNvPr id="53" name="Rectangle 52"/>
            <p:cNvSpPr/>
            <p:nvPr/>
          </p:nvSpPr>
          <p:spPr bwMode="auto">
            <a:xfrm>
              <a:off x="1112837" y="3717566"/>
              <a:ext cx="76200" cy="313096"/>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4" name="Rounded Rectangle 53"/>
            <p:cNvSpPr/>
            <p:nvPr/>
          </p:nvSpPr>
          <p:spPr bwMode="auto">
            <a:xfrm>
              <a:off x="1036637" y="3649662"/>
              <a:ext cx="225072" cy="2286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5" name="Group 54"/>
          <p:cNvGrpSpPr/>
          <p:nvPr/>
        </p:nvGrpSpPr>
        <p:grpSpPr>
          <a:xfrm>
            <a:off x="6905052" y="2650688"/>
            <a:ext cx="220648" cy="373510"/>
            <a:chOff x="1036637" y="3649662"/>
            <a:chExt cx="225072" cy="381000"/>
          </a:xfrm>
        </p:grpSpPr>
        <p:sp>
          <p:nvSpPr>
            <p:cNvPr id="56" name="Rectangle 55"/>
            <p:cNvSpPr/>
            <p:nvPr/>
          </p:nvSpPr>
          <p:spPr bwMode="auto">
            <a:xfrm>
              <a:off x="1112837" y="3717566"/>
              <a:ext cx="76200" cy="313096"/>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7" name="Rounded Rectangle 56"/>
            <p:cNvSpPr/>
            <p:nvPr/>
          </p:nvSpPr>
          <p:spPr bwMode="auto">
            <a:xfrm>
              <a:off x="1036637" y="3649662"/>
              <a:ext cx="225072" cy="2286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itle 2"/>
          <p:cNvSpPr>
            <a:spLocks noGrp="1"/>
          </p:cNvSpPr>
          <p:nvPr>
            <p:ph type="title"/>
          </p:nvPr>
        </p:nvSpPr>
        <p:spPr>
          <a:xfrm>
            <a:off x="269241" y="213104"/>
            <a:ext cx="10515600" cy="1325563"/>
          </a:xfrm>
        </p:spPr>
        <p:txBody>
          <a:bodyPr/>
          <a:lstStyle/>
          <a:p>
            <a:r>
              <a:rPr lang="en-US" sz="4705">
                <a:solidFill>
                  <a:schemeClr val="bg1"/>
                </a:solidFill>
              </a:rPr>
              <a:t>Azure Storage Architecture</a:t>
            </a:r>
          </a:p>
        </p:txBody>
      </p:sp>
      <p:sp>
        <p:nvSpPr>
          <p:cNvPr id="5" name="Rectangle 4"/>
          <p:cNvSpPr/>
          <p:nvPr/>
        </p:nvSpPr>
        <p:spPr bwMode="auto">
          <a:xfrm>
            <a:off x="2435599" y="3908450"/>
            <a:ext cx="7270044" cy="880158"/>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Massive Scale Out &amp; Auto Load Balancing </a:t>
            </a:r>
            <a:br>
              <a:rPr lang="en-US" sz="2353">
                <a:gradFill>
                  <a:gsLst>
                    <a:gs pos="0">
                      <a:srgbClr val="FFFFFF"/>
                    </a:gs>
                    <a:gs pos="100000">
                      <a:srgbClr val="FFFFFF"/>
                    </a:gs>
                  </a:gsLst>
                  <a:lin ang="5400000" scaled="0"/>
                </a:gradFill>
                <a:ea typeface="Segoe UI" pitchFamily="34" charset="0"/>
                <a:cs typeface="Segoe UI" pitchFamily="34" charset="0"/>
              </a:rPr>
            </a:br>
            <a:r>
              <a:rPr lang="en-US" sz="2353">
                <a:gradFill>
                  <a:gsLst>
                    <a:gs pos="0">
                      <a:srgbClr val="FFFFFF"/>
                    </a:gs>
                    <a:gs pos="100000">
                      <a:srgbClr val="FFFFFF"/>
                    </a:gs>
                  </a:gsLst>
                  <a:lin ang="5400000" scaled="0"/>
                </a:gradFill>
                <a:ea typeface="Segoe UI" pitchFamily="34" charset="0"/>
                <a:cs typeface="Segoe UI" pitchFamily="34" charset="0"/>
              </a:rPr>
              <a:t>Index Layer</a:t>
            </a:r>
          </a:p>
        </p:txBody>
      </p:sp>
      <p:sp>
        <p:nvSpPr>
          <p:cNvPr id="6" name="Rectangle 5"/>
          <p:cNvSpPr/>
          <p:nvPr/>
        </p:nvSpPr>
        <p:spPr bwMode="auto">
          <a:xfrm>
            <a:off x="2435599" y="4863309"/>
            <a:ext cx="7270044" cy="881455"/>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Distributed Replication Layer</a:t>
            </a:r>
          </a:p>
        </p:txBody>
      </p:sp>
      <p:grpSp>
        <p:nvGrpSpPr>
          <p:cNvPr id="36" name="Group 35"/>
          <p:cNvGrpSpPr/>
          <p:nvPr/>
        </p:nvGrpSpPr>
        <p:grpSpPr>
          <a:xfrm>
            <a:off x="2435599" y="2928412"/>
            <a:ext cx="5440502" cy="889068"/>
            <a:chOff x="2510325" y="2437966"/>
            <a:chExt cx="5549595" cy="906896"/>
          </a:xfrm>
        </p:grpSpPr>
        <p:sp>
          <p:nvSpPr>
            <p:cNvPr id="7" name="Rectangle 6"/>
            <p:cNvSpPr/>
            <p:nvPr/>
          </p:nvSpPr>
          <p:spPr bwMode="auto">
            <a:xfrm>
              <a:off x="2510325" y="2437966"/>
              <a:ext cx="1737342" cy="906896"/>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Blob/Disk</a:t>
              </a:r>
            </a:p>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Endpoint</a:t>
              </a:r>
            </a:p>
          </p:txBody>
        </p:sp>
        <p:sp>
          <p:nvSpPr>
            <p:cNvPr id="9" name="Rectangle 8"/>
            <p:cNvSpPr/>
            <p:nvPr/>
          </p:nvSpPr>
          <p:spPr bwMode="auto">
            <a:xfrm>
              <a:off x="6323761" y="2437966"/>
              <a:ext cx="1736159" cy="906896"/>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Queue</a:t>
              </a:r>
            </a:p>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Endpoint</a:t>
              </a:r>
            </a:p>
          </p:txBody>
        </p:sp>
        <p:sp>
          <p:nvSpPr>
            <p:cNvPr id="10" name="Rectangle 9"/>
            <p:cNvSpPr/>
            <p:nvPr/>
          </p:nvSpPr>
          <p:spPr bwMode="auto">
            <a:xfrm>
              <a:off x="4431727" y="2437966"/>
              <a:ext cx="1737342" cy="906896"/>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Table</a:t>
              </a:r>
            </a:p>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Endpoint</a:t>
              </a:r>
            </a:p>
          </p:txBody>
        </p:sp>
      </p:grpSp>
      <p:sp>
        <p:nvSpPr>
          <p:cNvPr id="11" name="Rectangle 10"/>
          <p:cNvSpPr/>
          <p:nvPr/>
        </p:nvSpPr>
        <p:spPr bwMode="auto">
          <a:xfrm>
            <a:off x="7978510" y="2928412"/>
            <a:ext cx="1703190" cy="889068"/>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File Share</a:t>
            </a:r>
          </a:p>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Endpoint</a:t>
            </a:r>
          </a:p>
        </p:txBody>
      </p:sp>
      <p:sp>
        <p:nvSpPr>
          <p:cNvPr id="22" name="Rectangle 21"/>
          <p:cNvSpPr/>
          <p:nvPr/>
        </p:nvSpPr>
        <p:spPr bwMode="auto">
          <a:xfrm>
            <a:off x="2464794" y="1490237"/>
            <a:ext cx="6522922" cy="880158"/>
          </a:xfrm>
          <a:prstGeom prst="rect">
            <a:avLst/>
          </a:prstGeom>
          <a:gradFill>
            <a:gsLst>
              <a:gs pos="0">
                <a:schemeClr val="bg1"/>
              </a:gs>
              <a:gs pos="95000">
                <a:srgbClr val="0070C0"/>
              </a:gs>
              <a:gs pos="100000">
                <a:schemeClr val="accent6">
                  <a:lumMod val="105000"/>
                  <a:satMod val="109000"/>
                  <a:tint val="81000"/>
                </a:schemeClr>
              </a:gs>
            </a:gsLst>
          </a:gradFill>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a:solidFill>
                  <a:schemeClr val="tx1"/>
                </a:solidFill>
                <a:ea typeface="Segoe UI" pitchFamily="34" charset="0"/>
                <a:cs typeface="Segoe UI" pitchFamily="34" charset="0"/>
              </a:rPr>
              <a:t>Client Libraries </a:t>
            </a:r>
          </a:p>
          <a:p>
            <a:pPr algn="ctr" defTabSz="914102" fontAlgn="base">
              <a:lnSpc>
                <a:spcPct val="90000"/>
              </a:lnSpc>
              <a:spcBef>
                <a:spcPct val="0"/>
              </a:spcBef>
              <a:spcAft>
                <a:spcPct val="0"/>
              </a:spcAft>
            </a:pPr>
            <a:r>
              <a:rPr lang="en-US" sz="2353">
                <a:solidFill>
                  <a:schemeClr val="tx1"/>
                </a:solidFill>
                <a:ea typeface="Segoe UI" pitchFamily="34" charset="0"/>
                <a:cs typeface="Segoe UI" pitchFamily="34" charset="0"/>
              </a:rPr>
              <a:t>(.NET, Java, </a:t>
            </a:r>
            <a:r>
              <a:rPr lang="en-US" sz="2353" err="1">
                <a:solidFill>
                  <a:schemeClr val="tx1"/>
                </a:solidFill>
                <a:ea typeface="Segoe UI" pitchFamily="34" charset="0"/>
                <a:cs typeface="Segoe UI" pitchFamily="34" charset="0"/>
              </a:rPr>
              <a:t>c++</a:t>
            </a:r>
            <a:r>
              <a:rPr lang="en-US" sz="2353">
                <a:solidFill>
                  <a:schemeClr val="tx1"/>
                </a:solidFill>
                <a:ea typeface="Segoe UI" pitchFamily="34" charset="0"/>
                <a:cs typeface="Segoe UI" pitchFamily="34" charset="0"/>
              </a:rPr>
              <a:t>, Android, Node.JS…)</a:t>
            </a:r>
          </a:p>
        </p:txBody>
      </p:sp>
      <p:sp>
        <p:nvSpPr>
          <p:cNvPr id="23" name="Rectangle 22"/>
          <p:cNvSpPr/>
          <p:nvPr/>
        </p:nvSpPr>
        <p:spPr bwMode="auto">
          <a:xfrm>
            <a:off x="9091003" y="1500300"/>
            <a:ext cx="1935334" cy="880158"/>
          </a:xfrm>
          <a:prstGeom prst="rect">
            <a:avLst/>
          </a:prstGeom>
          <a:gradFill>
            <a:gsLst>
              <a:gs pos="0">
                <a:schemeClr val="bg1"/>
              </a:gs>
              <a:gs pos="95000">
                <a:srgbClr val="0070C0"/>
              </a:gs>
              <a:gs pos="100000">
                <a:schemeClr val="accent6">
                  <a:lumMod val="105000"/>
                  <a:satMod val="109000"/>
                  <a:tint val="81000"/>
                </a:schemeClr>
              </a:gs>
            </a:gsLst>
          </a:gradFill>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a:solidFill>
                  <a:schemeClr val="tx1"/>
                </a:solidFill>
                <a:ea typeface="Segoe UI" pitchFamily="34" charset="0"/>
                <a:cs typeface="Segoe UI" pitchFamily="34" charset="0"/>
              </a:rPr>
              <a:t>SMB Client</a:t>
            </a:r>
          </a:p>
        </p:txBody>
      </p:sp>
      <p:sp>
        <p:nvSpPr>
          <p:cNvPr id="24" name="Rectangle 23"/>
          <p:cNvSpPr/>
          <p:nvPr/>
        </p:nvSpPr>
        <p:spPr bwMode="auto">
          <a:xfrm>
            <a:off x="269241" y="1489790"/>
            <a:ext cx="1935334" cy="880158"/>
          </a:xfrm>
          <a:prstGeom prst="rect">
            <a:avLst/>
          </a:prstGeom>
          <a:gradFill>
            <a:gsLst>
              <a:gs pos="0">
                <a:schemeClr val="bg1"/>
              </a:gs>
              <a:gs pos="95000">
                <a:srgbClr val="0070C0"/>
              </a:gs>
              <a:gs pos="100000">
                <a:schemeClr val="accent6">
                  <a:lumMod val="105000"/>
                  <a:satMod val="109000"/>
                  <a:tint val="81000"/>
                </a:schemeClr>
              </a:gs>
            </a:gsLst>
          </a:gradFill>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353">
                <a:solidFill>
                  <a:schemeClr val="tx1"/>
                </a:solidFill>
                <a:ea typeface="Segoe UI" pitchFamily="34" charset="0"/>
                <a:cs typeface="Segoe UI" pitchFamily="34" charset="0"/>
              </a:rPr>
              <a:t>Import / Export</a:t>
            </a:r>
          </a:p>
        </p:txBody>
      </p:sp>
      <p:sp>
        <p:nvSpPr>
          <p:cNvPr id="26" name="TextBox 25"/>
          <p:cNvSpPr txBox="1"/>
          <p:nvPr/>
        </p:nvSpPr>
        <p:spPr>
          <a:xfrm>
            <a:off x="3318779" y="2528962"/>
            <a:ext cx="884422" cy="479745"/>
          </a:xfrm>
          <a:prstGeom prst="rect">
            <a:avLst/>
          </a:prstGeom>
          <a:noFill/>
        </p:spPr>
        <p:txBody>
          <a:bodyPr wrap="square" lIns="179285" tIns="143428" rIns="179285" bIns="143428" rtlCol="0">
            <a:spAutoFit/>
          </a:bodyPr>
          <a:lstStyle/>
          <a:p>
            <a:pPr>
              <a:lnSpc>
                <a:spcPct val="90000"/>
              </a:lnSpc>
              <a:spcAft>
                <a:spcPts val="588"/>
              </a:spcAft>
            </a:pPr>
            <a:r>
              <a:rPr lang="en-US" sz="1372">
                <a:gradFill>
                  <a:gsLst>
                    <a:gs pos="2917">
                      <a:srgbClr val="FFFFFF"/>
                    </a:gs>
                    <a:gs pos="30000">
                      <a:srgbClr val="FFFFFF"/>
                    </a:gs>
                  </a:gsLst>
                  <a:lin ang="5400000" scaled="0"/>
                </a:gradFill>
              </a:rPr>
              <a:t>REST</a:t>
            </a:r>
          </a:p>
        </p:txBody>
      </p:sp>
      <p:sp>
        <p:nvSpPr>
          <p:cNvPr id="61" name="TextBox 60"/>
          <p:cNvSpPr txBox="1"/>
          <p:nvPr/>
        </p:nvSpPr>
        <p:spPr>
          <a:xfrm>
            <a:off x="5208623" y="2528601"/>
            <a:ext cx="884422" cy="479745"/>
          </a:xfrm>
          <a:prstGeom prst="rect">
            <a:avLst/>
          </a:prstGeom>
          <a:noFill/>
        </p:spPr>
        <p:txBody>
          <a:bodyPr wrap="square" lIns="179285" tIns="143428" rIns="179285" bIns="143428" rtlCol="0">
            <a:spAutoFit/>
          </a:bodyPr>
          <a:lstStyle/>
          <a:p>
            <a:pPr>
              <a:lnSpc>
                <a:spcPct val="90000"/>
              </a:lnSpc>
              <a:spcAft>
                <a:spcPts val="588"/>
              </a:spcAft>
            </a:pPr>
            <a:r>
              <a:rPr lang="en-US" sz="1372">
                <a:gradFill>
                  <a:gsLst>
                    <a:gs pos="2917">
                      <a:srgbClr val="FFFFFF"/>
                    </a:gs>
                    <a:gs pos="30000">
                      <a:srgbClr val="FFFFFF"/>
                    </a:gs>
                  </a:gsLst>
                  <a:lin ang="5400000" scaled="0"/>
                </a:gradFill>
              </a:rPr>
              <a:t>REST</a:t>
            </a:r>
          </a:p>
        </p:txBody>
      </p:sp>
      <p:sp>
        <p:nvSpPr>
          <p:cNvPr id="62" name="TextBox 61"/>
          <p:cNvSpPr txBox="1"/>
          <p:nvPr/>
        </p:nvSpPr>
        <p:spPr>
          <a:xfrm>
            <a:off x="7054456" y="2527220"/>
            <a:ext cx="884422" cy="479745"/>
          </a:xfrm>
          <a:prstGeom prst="rect">
            <a:avLst/>
          </a:prstGeom>
          <a:noFill/>
        </p:spPr>
        <p:txBody>
          <a:bodyPr wrap="square" lIns="179285" tIns="143428" rIns="179285" bIns="143428" rtlCol="0">
            <a:spAutoFit/>
          </a:bodyPr>
          <a:lstStyle/>
          <a:p>
            <a:pPr>
              <a:lnSpc>
                <a:spcPct val="90000"/>
              </a:lnSpc>
              <a:spcAft>
                <a:spcPts val="588"/>
              </a:spcAft>
            </a:pPr>
            <a:r>
              <a:rPr lang="en-US" sz="1372">
                <a:gradFill>
                  <a:gsLst>
                    <a:gs pos="2917">
                      <a:srgbClr val="FFFFFF"/>
                    </a:gs>
                    <a:gs pos="30000">
                      <a:srgbClr val="FFFFFF"/>
                    </a:gs>
                  </a:gsLst>
                  <a:lin ang="5400000" scaled="0"/>
                </a:gradFill>
              </a:rPr>
              <a:t>REST</a:t>
            </a:r>
          </a:p>
        </p:txBody>
      </p:sp>
      <p:sp>
        <p:nvSpPr>
          <p:cNvPr id="63" name="TextBox 62"/>
          <p:cNvSpPr txBox="1"/>
          <p:nvPr/>
        </p:nvSpPr>
        <p:spPr>
          <a:xfrm>
            <a:off x="8379731" y="2517676"/>
            <a:ext cx="884422" cy="479745"/>
          </a:xfrm>
          <a:prstGeom prst="rect">
            <a:avLst/>
          </a:prstGeom>
          <a:noFill/>
        </p:spPr>
        <p:txBody>
          <a:bodyPr wrap="square" lIns="179285" tIns="143428" rIns="179285" bIns="143428" rtlCol="0">
            <a:spAutoFit/>
          </a:bodyPr>
          <a:lstStyle/>
          <a:p>
            <a:pPr>
              <a:lnSpc>
                <a:spcPct val="90000"/>
              </a:lnSpc>
              <a:spcAft>
                <a:spcPts val="588"/>
              </a:spcAft>
            </a:pPr>
            <a:r>
              <a:rPr lang="en-US" sz="1372">
                <a:gradFill>
                  <a:gsLst>
                    <a:gs pos="2917">
                      <a:srgbClr val="FFFFFF"/>
                    </a:gs>
                    <a:gs pos="30000">
                      <a:srgbClr val="FFFFFF"/>
                    </a:gs>
                  </a:gsLst>
                  <a:lin ang="5400000" scaled="0"/>
                </a:gradFill>
              </a:rPr>
              <a:t>REST</a:t>
            </a:r>
          </a:p>
        </p:txBody>
      </p:sp>
      <p:sp>
        <p:nvSpPr>
          <p:cNvPr id="64" name="TextBox 63"/>
          <p:cNvSpPr txBox="1"/>
          <p:nvPr/>
        </p:nvSpPr>
        <p:spPr>
          <a:xfrm>
            <a:off x="9308190" y="2497216"/>
            <a:ext cx="1105260" cy="479745"/>
          </a:xfrm>
          <a:prstGeom prst="rect">
            <a:avLst/>
          </a:prstGeom>
          <a:noFill/>
        </p:spPr>
        <p:txBody>
          <a:bodyPr wrap="square" lIns="179285" tIns="143428" rIns="179285" bIns="143428" rtlCol="0">
            <a:spAutoFit/>
          </a:bodyPr>
          <a:lstStyle/>
          <a:p>
            <a:pPr>
              <a:lnSpc>
                <a:spcPct val="90000"/>
              </a:lnSpc>
              <a:spcAft>
                <a:spcPts val="588"/>
              </a:spcAft>
            </a:pPr>
            <a:r>
              <a:rPr lang="en-US" sz="1372">
                <a:gradFill>
                  <a:gsLst>
                    <a:gs pos="2917">
                      <a:srgbClr val="FFFFFF"/>
                    </a:gs>
                    <a:gs pos="30000">
                      <a:srgbClr val="FFFFFF"/>
                    </a:gs>
                  </a:gsLst>
                  <a:lin ang="5400000" scaled="0"/>
                </a:gradFill>
              </a:rPr>
              <a:t>SMB 2.1</a:t>
            </a:r>
          </a:p>
        </p:txBody>
      </p:sp>
      <p:sp>
        <p:nvSpPr>
          <p:cNvPr id="65" name="TextBox 64"/>
          <p:cNvSpPr txBox="1"/>
          <p:nvPr/>
        </p:nvSpPr>
        <p:spPr>
          <a:xfrm>
            <a:off x="9681700" y="4977539"/>
            <a:ext cx="2241063" cy="615522"/>
          </a:xfrm>
          <a:prstGeom prst="rect">
            <a:avLst/>
          </a:prstGeom>
          <a:noFill/>
        </p:spPr>
        <p:txBody>
          <a:bodyPr wrap="square" lIns="179285" tIns="143428" rIns="179285" bIns="143428" rtlCol="0">
            <a:spAutoFit/>
          </a:bodyPr>
          <a:lstStyle/>
          <a:p>
            <a:pPr>
              <a:lnSpc>
                <a:spcPct val="90000"/>
              </a:lnSpc>
              <a:spcAft>
                <a:spcPts val="588"/>
              </a:spcAft>
            </a:pPr>
            <a:r>
              <a:rPr lang="en-US" sz="2353">
                <a:gradFill>
                  <a:gsLst>
                    <a:gs pos="2917">
                      <a:srgbClr val="FFFFFF"/>
                    </a:gs>
                    <a:gs pos="30000">
                      <a:srgbClr val="FFFFFF"/>
                    </a:gs>
                  </a:gsLst>
                  <a:lin ang="5400000" scaled="0"/>
                </a:gradFill>
              </a:rPr>
              <a:t>Stream Layer</a:t>
            </a:r>
          </a:p>
        </p:txBody>
      </p:sp>
      <p:sp>
        <p:nvSpPr>
          <p:cNvPr id="66" name="TextBox 65"/>
          <p:cNvSpPr txBox="1"/>
          <p:nvPr/>
        </p:nvSpPr>
        <p:spPr>
          <a:xfrm>
            <a:off x="9681699" y="4083413"/>
            <a:ext cx="2415145" cy="615522"/>
          </a:xfrm>
          <a:prstGeom prst="rect">
            <a:avLst/>
          </a:prstGeom>
          <a:noFill/>
        </p:spPr>
        <p:txBody>
          <a:bodyPr wrap="square" lIns="179285" tIns="143428" rIns="179285" bIns="143428" rtlCol="0">
            <a:spAutoFit/>
          </a:bodyPr>
          <a:lstStyle/>
          <a:p>
            <a:pPr>
              <a:lnSpc>
                <a:spcPct val="90000"/>
              </a:lnSpc>
              <a:spcAft>
                <a:spcPts val="588"/>
              </a:spcAft>
            </a:pPr>
            <a:r>
              <a:rPr lang="en-US" sz="2353">
                <a:gradFill>
                  <a:gsLst>
                    <a:gs pos="2917">
                      <a:srgbClr val="FFFFFF"/>
                    </a:gs>
                    <a:gs pos="30000">
                      <a:srgbClr val="FFFFFF"/>
                    </a:gs>
                  </a:gsLst>
                  <a:lin ang="5400000" scaled="0"/>
                </a:gradFill>
              </a:rPr>
              <a:t>Partition Layer</a:t>
            </a:r>
          </a:p>
        </p:txBody>
      </p:sp>
      <p:sp>
        <p:nvSpPr>
          <p:cNvPr id="67" name="TextBox 66"/>
          <p:cNvSpPr txBox="1"/>
          <p:nvPr/>
        </p:nvSpPr>
        <p:spPr>
          <a:xfrm>
            <a:off x="9681699" y="3112287"/>
            <a:ext cx="2415145" cy="615522"/>
          </a:xfrm>
          <a:prstGeom prst="rect">
            <a:avLst/>
          </a:prstGeom>
          <a:noFill/>
        </p:spPr>
        <p:txBody>
          <a:bodyPr wrap="square" lIns="179285" tIns="143428" rIns="179285" bIns="143428" rtlCol="0">
            <a:spAutoFit/>
          </a:bodyPr>
          <a:lstStyle/>
          <a:p>
            <a:pPr>
              <a:lnSpc>
                <a:spcPct val="90000"/>
              </a:lnSpc>
              <a:spcAft>
                <a:spcPts val="588"/>
              </a:spcAft>
            </a:pPr>
            <a:r>
              <a:rPr lang="en-US" sz="2353">
                <a:gradFill>
                  <a:gsLst>
                    <a:gs pos="2917">
                      <a:srgbClr val="FFFFFF"/>
                    </a:gs>
                    <a:gs pos="30000">
                      <a:srgbClr val="FFFFFF"/>
                    </a:gs>
                  </a:gsLst>
                  <a:lin ang="5400000" scaled="0"/>
                </a:gradFill>
              </a:rPr>
              <a:t>Front End Layer</a:t>
            </a:r>
          </a:p>
        </p:txBody>
      </p:sp>
    </p:spTree>
    <p:extLst>
      <p:ext uri="{BB962C8B-B14F-4D97-AF65-F5344CB8AC3E}">
        <p14:creationId xmlns:p14="http://schemas.microsoft.com/office/powerpoint/2010/main" val="67050304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38477" y="1715588"/>
            <a:ext cx="11653523" cy="4436407"/>
          </a:xfrm>
        </p:spPr>
        <p:txBody>
          <a:bodyPr/>
          <a:lstStyle/>
          <a:p>
            <a:r>
              <a:rPr lang="en-US" sz="3529">
                <a:solidFill>
                  <a:schemeClr val="bg1"/>
                </a:solidFill>
              </a:rPr>
              <a:t>Locally Redundant Storage (LRS)</a:t>
            </a:r>
          </a:p>
          <a:p>
            <a:pPr lvl="1"/>
            <a:r>
              <a:rPr lang="en-US" sz="1961">
                <a:solidFill>
                  <a:schemeClr val="bg1"/>
                </a:solidFill>
              </a:rPr>
              <a:t>Stores 3 replicas of the data within a single zone (facility) in a single region</a:t>
            </a:r>
          </a:p>
          <a:p>
            <a:pPr lvl="1"/>
            <a:r>
              <a:rPr lang="en-US" sz="1961">
                <a:solidFill>
                  <a:schemeClr val="bg1"/>
                </a:solidFill>
              </a:rPr>
              <a:t>Provides data durability for disk, node and rack failures</a:t>
            </a:r>
          </a:p>
          <a:p>
            <a:r>
              <a:rPr lang="en-US" sz="3529">
                <a:solidFill>
                  <a:schemeClr val="bg1"/>
                </a:solidFill>
              </a:rPr>
              <a:t>Geo Redundant Storage (GRS)</a:t>
            </a:r>
          </a:p>
          <a:p>
            <a:pPr lvl="1"/>
            <a:r>
              <a:rPr lang="en-US" sz="1961">
                <a:solidFill>
                  <a:schemeClr val="bg1"/>
                </a:solidFill>
              </a:rPr>
              <a:t>Stores 6 replicas of the data across two regions (3 in each region)</a:t>
            </a:r>
          </a:p>
          <a:p>
            <a:pPr lvl="1"/>
            <a:r>
              <a:rPr lang="en-US" sz="1961">
                <a:solidFill>
                  <a:schemeClr val="bg1"/>
                </a:solidFill>
              </a:rPr>
              <a:t>Provides additional durability to protect data against major regional natural disasters  (e.g., tornado, hurricane, fire, </a:t>
            </a:r>
            <a:r>
              <a:rPr lang="en-US" sz="1961" err="1">
                <a:solidFill>
                  <a:schemeClr val="bg1"/>
                </a:solidFill>
              </a:rPr>
              <a:t>etc</a:t>
            </a:r>
            <a:r>
              <a:rPr lang="en-US" sz="1961">
                <a:solidFill>
                  <a:schemeClr val="bg1"/>
                </a:solidFill>
              </a:rPr>
              <a:t>,  destroying a whole region)</a:t>
            </a:r>
          </a:p>
          <a:p>
            <a:pPr lvl="1"/>
            <a:r>
              <a:rPr lang="en-US" sz="1961">
                <a:solidFill>
                  <a:schemeClr val="bg1"/>
                </a:solidFill>
              </a:rPr>
              <a:t>Updates across regions are performed asynchronously</a:t>
            </a:r>
          </a:p>
          <a:p>
            <a:r>
              <a:rPr lang="en-US" sz="3529">
                <a:solidFill>
                  <a:schemeClr val="bg1"/>
                </a:solidFill>
              </a:rPr>
              <a:t>Zone Redundant Storage (ZRS)</a:t>
            </a:r>
          </a:p>
          <a:p>
            <a:pPr lvl="1"/>
            <a:r>
              <a:rPr lang="en-US" sz="1961">
                <a:solidFill>
                  <a:schemeClr val="bg1"/>
                </a:solidFill>
              </a:rPr>
              <a:t>Stores 3 replicas of the data across multiple zones (facilities) within a single region or across regions </a:t>
            </a:r>
          </a:p>
          <a:p>
            <a:pPr lvl="1"/>
            <a:r>
              <a:rPr lang="en-US" sz="1961">
                <a:solidFill>
                  <a:schemeClr val="bg1"/>
                </a:solidFill>
              </a:rPr>
              <a:t>Provides additional durability to protect data against zone failures (e.g.,  fire burning down a facility)</a:t>
            </a:r>
          </a:p>
        </p:txBody>
      </p:sp>
      <p:sp>
        <p:nvSpPr>
          <p:cNvPr id="3" name="Title 2"/>
          <p:cNvSpPr>
            <a:spLocks noGrp="1"/>
          </p:cNvSpPr>
          <p:nvPr>
            <p:ph type="title"/>
          </p:nvPr>
        </p:nvSpPr>
        <p:spPr>
          <a:xfrm>
            <a:off x="269241" y="363103"/>
            <a:ext cx="11655840" cy="899537"/>
          </a:xfrm>
        </p:spPr>
        <p:txBody>
          <a:bodyPr/>
          <a:lstStyle/>
          <a:p>
            <a:r>
              <a:rPr lang="en-US" sz="4705" b="1">
                <a:solidFill>
                  <a:schemeClr val="bg1"/>
                </a:solidFill>
              </a:rPr>
              <a:t>Durability Options</a:t>
            </a:r>
          </a:p>
        </p:txBody>
      </p:sp>
    </p:spTree>
    <p:extLst>
      <p:ext uri="{BB962C8B-B14F-4D97-AF65-F5344CB8AC3E}">
        <p14:creationId xmlns:p14="http://schemas.microsoft.com/office/powerpoint/2010/main" val="82950040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0066" y="89552"/>
            <a:ext cx="10515600" cy="1325563"/>
          </a:xfrm>
        </p:spPr>
        <p:txBody>
          <a:bodyPr/>
          <a:lstStyle/>
          <a:p>
            <a:r>
              <a:rPr lang="en-US" sz="4705" b="1">
                <a:solidFill>
                  <a:schemeClr val="bg1"/>
                </a:solidFill>
              </a:rPr>
              <a:t>Secondary Read-Only Access</a:t>
            </a:r>
          </a:p>
        </p:txBody>
      </p:sp>
      <p:sp>
        <p:nvSpPr>
          <p:cNvPr id="3" name="Text Placeholder 2"/>
          <p:cNvSpPr>
            <a:spLocks noGrp="1"/>
          </p:cNvSpPr>
          <p:nvPr>
            <p:ph type="body" sz="quarter" idx="10"/>
          </p:nvPr>
        </p:nvSpPr>
        <p:spPr>
          <a:xfrm>
            <a:off x="270066" y="1415115"/>
            <a:ext cx="11651870" cy="5066908"/>
          </a:xfrm>
        </p:spPr>
        <p:txBody>
          <a:bodyPr>
            <a:normAutofit lnSpcReduction="10000"/>
          </a:bodyPr>
          <a:lstStyle/>
          <a:p>
            <a:r>
              <a:rPr lang="en-US">
                <a:solidFill>
                  <a:schemeClr val="bg1"/>
                </a:solidFill>
              </a:rPr>
              <a:t>Customers using Geo Redundant Storage can opt to have read-only access to the eventually consistent copy of the data on Secondary tenant</a:t>
            </a:r>
          </a:p>
          <a:p>
            <a:r>
              <a:rPr lang="en-US">
                <a:solidFill>
                  <a:schemeClr val="bg1"/>
                </a:solidFill>
              </a:rPr>
              <a:t>Applications control which location they read data from</a:t>
            </a:r>
          </a:p>
          <a:p>
            <a:pPr lvl="2"/>
            <a:r>
              <a:rPr lang="en-US">
                <a:solidFill>
                  <a:schemeClr val="bg1"/>
                </a:solidFill>
              </a:rPr>
              <a:t>Primary endpoint</a:t>
            </a:r>
          </a:p>
          <a:p>
            <a:pPr lvl="3"/>
            <a:r>
              <a:rPr lang="en-US" err="1">
                <a:solidFill>
                  <a:schemeClr val="bg1"/>
                </a:solidFill>
              </a:rPr>
              <a:t>accountname</a:t>
            </a:r>
            <a:r>
              <a:rPr lang="en-US">
                <a:solidFill>
                  <a:schemeClr val="bg1"/>
                </a:solidFill>
              </a:rPr>
              <a:t>.&lt;service&gt;.core.windows.net</a:t>
            </a:r>
          </a:p>
          <a:p>
            <a:pPr lvl="2"/>
            <a:r>
              <a:rPr lang="en-US">
                <a:solidFill>
                  <a:schemeClr val="bg1"/>
                </a:solidFill>
              </a:rPr>
              <a:t>Secondary endpoint</a:t>
            </a:r>
          </a:p>
          <a:p>
            <a:pPr lvl="3"/>
            <a:r>
              <a:rPr lang="en-US" err="1">
                <a:solidFill>
                  <a:schemeClr val="bg1"/>
                </a:solidFill>
              </a:rPr>
              <a:t>accountname</a:t>
            </a:r>
            <a:r>
              <a:rPr lang="en-US">
                <a:solidFill>
                  <a:schemeClr val="bg1"/>
                </a:solidFill>
              </a:rPr>
              <a:t>-secondary.&lt;service&gt;.core.windows.net</a:t>
            </a:r>
          </a:p>
          <a:p>
            <a:r>
              <a:rPr lang="en-US">
                <a:solidFill>
                  <a:schemeClr val="bg1"/>
                </a:solidFill>
              </a:rPr>
              <a:t>Consistency</a:t>
            </a:r>
          </a:p>
          <a:p>
            <a:pPr lvl="2"/>
            <a:r>
              <a:rPr lang="en-US">
                <a:solidFill>
                  <a:schemeClr val="bg1"/>
                </a:solidFill>
              </a:rPr>
              <a:t>All Writes go to the Primary</a:t>
            </a:r>
          </a:p>
          <a:p>
            <a:pPr lvl="2"/>
            <a:r>
              <a:rPr lang="en-US">
                <a:solidFill>
                  <a:schemeClr val="bg1"/>
                </a:solidFill>
              </a:rPr>
              <a:t>Reads to Primary are Strongly Consistent </a:t>
            </a:r>
          </a:p>
          <a:p>
            <a:pPr lvl="2"/>
            <a:r>
              <a:rPr lang="en-US">
                <a:solidFill>
                  <a:schemeClr val="bg1"/>
                </a:solidFill>
              </a:rPr>
              <a:t>Reads to Secondary are Eventually Consistent</a:t>
            </a:r>
            <a:endParaRPr lang="en-US" sz="2745">
              <a:solidFill>
                <a:schemeClr val="bg1"/>
              </a:solidFill>
            </a:endParaRPr>
          </a:p>
          <a:p>
            <a:r>
              <a:rPr lang="en-US" sz="2745">
                <a:solidFill>
                  <a:schemeClr val="bg1"/>
                </a:solidFill>
              </a:rPr>
              <a:t>Our client library SDK provides features for reading from the secondary</a:t>
            </a:r>
          </a:p>
          <a:p>
            <a:pPr lvl="2"/>
            <a:r>
              <a:rPr lang="en-US">
                <a:solidFill>
                  <a:schemeClr val="bg1"/>
                </a:solidFill>
              </a:rPr>
              <a:t>Retry options: </a:t>
            </a:r>
            <a:r>
              <a:rPr lang="en-US" err="1">
                <a:solidFill>
                  <a:schemeClr val="bg1"/>
                </a:solidFill>
              </a:rPr>
              <a:t>PrimaryOnly</a:t>
            </a:r>
            <a:r>
              <a:rPr lang="en-US">
                <a:solidFill>
                  <a:schemeClr val="bg1"/>
                </a:solidFill>
              </a:rPr>
              <a:t>, </a:t>
            </a:r>
            <a:r>
              <a:rPr lang="en-US" err="1">
                <a:solidFill>
                  <a:schemeClr val="bg1"/>
                </a:solidFill>
              </a:rPr>
              <a:t>SecondaryOnly</a:t>
            </a:r>
            <a:r>
              <a:rPr lang="en-US">
                <a:solidFill>
                  <a:schemeClr val="bg1"/>
                </a:solidFill>
              </a:rPr>
              <a:t>, </a:t>
            </a:r>
            <a:r>
              <a:rPr lang="en-US" err="1">
                <a:solidFill>
                  <a:schemeClr val="bg1"/>
                </a:solidFill>
              </a:rPr>
              <a:t>PrimaryThenSecondary</a:t>
            </a:r>
            <a:r>
              <a:rPr lang="en-US">
                <a:solidFill>
                  <a:schemeClr val="bg1"/>
                </a:solidFill>
              </a:rPr>
              <a:t>, etc.</a:t>
            </a:r>
          </a:p>
        </p:txBody>
      </p:sp>
    </p:spTree>
    <p:extLst>
      <p:ext uri="{BB962C8B-B14F-4D97-AF65-F5344CB8AC3E}">
        <p14:creationId xmlns:p14="http://schemas.microsoft.com/office/powerpoint/2010/main" val="21992462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Hit Refresh </a:t>
            </a:r>
            <a:r>
              <a:rPr lang="en-US">
                <a:solidFill>
                  <a:schemeClr val="bg1"/>
                </a:solidFill>
              </a:rPr>
              <a:t>- </a:t>
            </a:r>
            <a:r>
              <a:rPr lang="en-US" b="1">
                <a:solidFill>
                  <a:schemeClr val="bg1"/>
                </a:solidFill>
              </a:rPr>
              <a:t>SQL Database</a:t>
            </a:r>
          </a:p>
        </p:txBody>
      </p:sp>
      <p:sp>
        <p:nvSpPr>
          <p:cNvPr id="5" name="Rectangle 4">
            <a:extLst>
              <a:ext uri="{FF2B5EF4-FFF2-40B4-BE49-F238E27FC236}">
                <a16:creationId xmlns:a16="http://schemas.microsoft.com/office/drawing/2014/main" id="{8403EE91-D491-9D44-AB31-328AFF39844A}"/>
              </a:ext>
            </a:extLst>
          </p:cNvPr>
          <p:cNvSpPr/>
          <p:nvPr/>
        </p:nvSpPr>
        <p:spPr>
          <a:xfrm>
            <a:off x="757236" y="2645431"/>
            <a:ext cx="10596564" cy="1077218"/>
          </a:xfrm>
          <a:prstGeom prst="rect">
            <a:avLst/>
          </a:prstGeom>
        </p:spPr>
        <p:txBody>
          <a:bodyPr wrap="square" anchor="t">
            <a:spAutoFit/>
          </a:bodyPr>
          <a:lstStyle/>
          <a:p>
            <a:pPr lvl="1" algn="just"/>
            <a:r>
              <a:rPr lang="en-US" sz="3200" b="1" i="1">
                <a:solidFill>
                  <a:schemeClr val="bg1"/>
                </a:solidFill>
                <a:latin typeface="Segoe UI Light"/>
              </a:rPr>
              <a:t>An enterprise-grade database-as-a-service platform with easily accessible tier-1 capabilities</a:t>
            </a:r>
            <a:endParaRPr lang="en-US" sz="3200" b="1" i="1">
              <a:solidFill>
                <a:schemeClr val="bg1"/>
              </a:solidFill>
              <a:latin typeface="Segoe UI Light"/>
              <a:cs typeface="Segoe UI Light"/>
            </a:endParaRPr>
          </a:p>
        </p:txBody>
      </p:sp>
    </p:spTree>
    <p:extLst>
      <p:ext uri="{BB962C8B-B14F-4D97-AF65-F5344CB8AC3E}">
        <p14:creationId xmlns:p14="http://schemas.microsoft.com/office/powerpoint/2010/main" val="143623393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275464" y="152182"/>
            <a:ext cx="10515600" cy="1325563"/>
          </a:xfrm>
        </p:spPr>
        <p:txBody>
          <a:bodyPr/>
          <a:lstStyle/>
          <a:p>
            <a:r>
              <a:rPr lang="en-US" b="1">
                <a:solidFill>
                  <a:schemeClr val="bg1"/>
                </a:solidFill>
              </a:rPr>
              <a:t>Access Control</a:t>
            </a:r>
          </a:p>
        </p:txBody>
      </p:sp>
      <p:sp>
        <p:nvSpPr>
          <p:cNvPr id="3" name="Content Placeholder 2"/>
          <p:cNvSpPr>
            <a:spLocks noGrp="1"/>
          </p:cNvSpPr>
          <p:nvPr>
            <p:ph sz="quarter" idx="10"/>
          </p:nvPr>
        </p:nvSpPr>
        <p:spPr>
          <a:xfrm>
            <a:off x="275464" y="1689155"/>
            <a:ext cx="11885514" cy="5532797"/>
          </a:xfrm>
        </p:spPr>
        <p:txBody>
          <a:bodyPr/>
          <a:lstStyle/>
          <a:p>
            <a:r>
              <a:rPr lang="en-US">
                <a:solidFill>
                  <a:schemeClr val="bg1"/>
                </a:solidFill>
              </a:rPr>
              <a:t>Symmetric Shared Key </a:t>
            </a:r>
            <a:r>
              <a:rPr lang="en-US" err="1">
                <a:solidFill>
                  <a:schemeClr val="bg1"/>
                </a:solidFill>
              </a:rPr>
              <a:t>AuthN</a:t>
            </a:r>
            <a:endParaRPr lang="en-US">
              <a:solidFill>
                <a:schemeClr val="bg1"/>
              </a:solidFill>
            </a:endParaRPr>
          </a:p>
          <a:p>
            <a:pPr lvl="1"/>
            <a:r>
              <a:rPr lang="en-US">
                <a:solidFill>
                  <a:schemeClr val="bg1"/>
                </a:solidFill>
              </a:rPr>
              <a:t>Trusted service that owns the storage accounts </a:t>
            </a:r>
          </a:p>
          <a:p>
            <a:r>
              <a:rPr lang="en-US">
                <a:solidFill>
                  <a:schemeClr val="bg1"/>
                </a:solidFill>
              </a:rPr>
              <a:t>Shared Access Signature (SAS) Delegated </a:t>
            </a:r>
            <a:r>
              <a:rPr lang="en-US" err="1">
                <a:solidFill>
                  <a:schemeClr val="bg1"/>
                </a:solidFill>
              </a:rPr>
              <a:t>AuthZ</a:t>
            </a:r>
            <a:endParaRPr lang="en-US">
              <a:solidFill>
                <a:schemeClr val="bg1"/>
              </a:solidFill>
            </a:endParaRPr>
          </a:p>
          <a:p>
            <a:pPr lvl="1"/>
            <a:r>
              <a:rPr lang="en-US">
                <a:solidFill>
                  <a:schemeClr val="bg1"/>
                </a:solidFill>
              </a:rPr>
              <a:t>3</a:t>
            </a:r>
            <a:r>
              <a:rPr lang="en-US" baseline="30000">
                <a:solidFill>
                  <a:schemeClr val="bg1"/>
                </a:solidFill>
              </a:rPr>
              <a:t>rd</a:t>
            </a:r>
            <a:r>
              <a:rPr lang="en-US">
                <a:solidFill>
                  <a:schemeClr val="bg1"/>
                </a:solidFill>
              </a:rPr>
              <a:t> party services</a:t>
            </a:r>
          </a:p>
          <a:p>
            <a:pPr lvl="1"/>
            <a:r>
              <a:rPr lang="en-US">
                <a:solidFill>
                  <a:schemeClr val="bg1"/>
                </a:solidFill>
              </a:rPr>
              <a:t>Mobile device applications</a:t>
            </a:r>
          </a:p>
          <a:p>
            <a:pPr lvl="1"/>
            <a:r>
              <a:rPr lang="en-US">
                <a:solidFill>
                  <a:schemeClr val="bg1"/>
                </a:solidFill>
              </a:rPr>
              <a:t>Restricted access for services</a:t>
            </a:r>
          </a:p>
          <a:p>
            <a:pPr lvl="1"/>
            <a:r>
              <a:rPr lang="en-US">
                <a:solidFill>
                  <a:schemeClr val="bg1"/>
                </a:solidFill>
              </a:rPr>
              <a:t>Allow client applications to directly communicate with Storage rather than scaling a proxy web service</a:t>
            </a:r>
          </a:p>
          <a:p>
            <a:r>
              <a:rPr lang="en-US">
                <a:solidFill>
                  <a:schemeClr val="bg1"/>
                </a:solidFill>
              </a:rPr>
              <a:t>Public (Blob service only)</a:t>
            </a:r>
          </a:p>
          <a:p>
            <a:pPr lvl="1"/>
            <a:r>
              <a:rPr lang="en-US">
                <a:solidFill>
                  <a:schemeClr val="bg1"/>
                </a:solidFill>
              </a:rPr>
              <a:t>CDN access</a:t>
            </a:r>
          </a:p>
          <a:p>
            <a:pPr lvl="1"/>
            <a:r>
              <a:rPr lang="en-US">
                <a:solidFill>
                  <a:schemeClr val="bg1"/>
                </a:solidFill>
              </a:rPr>
              <a:t>Browser based access</a:t>
            </a:r>
          </a:p>
          <a:p>
            <a:pPr marL="456958" lvl="1" indent="0">
              <a:buNone/>
            </a:pPr>
            <a:endParaRPr lang="en-US">
              <a:solidFill>
                <a:schemeClr val="bg1"/>
              </a:solidFill>
            </a:endParaRPr>
          </a:p>
          <a:p>
            <a:endParaRPr lang="en-US">
              <a:solidFill>
                <a:schemeClr val="bg1"/>
              </a:solidFill>
            </a:endParaRPr>
          </a:p>
        </p:txBody>
      </p:sp>
    </p:spTree>
    <p:extLst>
      <p:ext uri="{BB962C8B-B14F-4D97-AF65-F5344CB8AC3E}">
        <p14:creationId xmlns:p14="http://schemas.microsoft.com/office/powerpoint/2010/main" val="27675558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4144E57-C255-F941-BC42-5C92499D65E2}"/>
              </a:ext>
            </a:extLst>
          </p:cNvPr>
          <p:cNvSpPr>
            <a:spLocks noGrp="1"/>
          </p:cNvSpPr>
          <p:nvPr>
            <p:ph type="title"/>
          </p:nvPr>
        </p:nvSpPr>
        <p:spPr>
          <a:xfrm>
            <a:off x="269240" y="722893"/>
            <a:ext cx="8067822" cy="2697988"/>
          </a:xfrm>
        </p:spPr>
        <p:txBody>
          <a:bodyPr>
            <a:normAutofit/>
          </a:bodyPr>
          <a:lstStyle/>
          <a:p>
            <a:r>
              <a:rPr lang="en-US" sz="6600">
                <a:solidFill>
                  <a:schemeClr val="bg1"/>
                </a:solidFill>
              </a:rPr>
              <a:t>Demo</a:t>
            </a:r>
          </a:p>
        </p:txBody>
      </p:sp>
      <p:sp>
        <p:nvSpPr>
          <p:cNvPr id="7" name="Text Placeholder 4">
            <a:extLst>
              <a:ext uri="{FF2B5EF4-FFF2-40B4-BE49-F238E27FC236}">
                <a16:creationId xmlns:a16="http://schemas.microsoft.com/office/drawing/2014/main" id="{5D4E8518-349A-8C49-95C4-7538F141B358}"/>
              </a:ext>
            </a:extLst>
          </p:cNvPr>
          <p:cNvSpPr txBox="1">
            <a:spLocks/>
          </p:cNvSpPr>
          <p:nvPr/>
        </p:nvSpPr>
        <p:spPr>
          <a:xfrm>
            <a:off x="269240" y="3877214"/>
            <a:ext cx="9561864" cy="17936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bg1"/>
                </a:solidFill>
              </a:rPr>
              <a:t>Creating an Azure Storage Account</a:t>
            </a:r>
          </a:p>
          <a:p>
            <a:r>
              <a:rPr lang="en-US">
                <a:solidFill>
                  <a:schemeClr val="bg1"/>
                </a:solidFill>
              </a:rPr>
              <a:t>Blobs, Files, Tables and Queues in Azure Storage</a:t>
            </a:r>
          </a:p>
          <a:p>
            <a:r>
              <a:rPr lang="en-US">
                <a:solidFill>
                  <a:schemeClr val="bg1"/>
                </a:solidFill>
              </a:rPr>
              <a:t>Geo-replication in Azure Storage</a:t>
            </a:r>
          </a:p>
          <a:p>
            <a:endParaRPr lang="en-US">
              <a:solidFill>
                <a:schemeClr val="bg1"/>
              </a:solidFill>
            </a:endParaRPr>
          </a:p>
        </p:txBody>
      </p:sp>
    </p:spTree>
    <p:extLst>
      <p:ext uri="{BB962C8B-B14F-4D97-AF65-F5344CB8AC3E}">
        <p14:creationId xmlns:p14="http://schemas.microsoft.com/office/powerpoint/2010/main" val="379921952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Hit Refresh – </a:t>
            </a:r>
            <a:r>
              <a:rPr lang="en-US">
                <a:solidFill>
                  <a:schemeClr val="bg1"/>
                </a:solidFill>
              </a:rPr>
              <a:t>Event Hubs</a:t>
            </a:r>
            <a:endParaRPr lang="en-US" b="1">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757236" y="3046264"/>
            <a:ext cx="10596564" cy="1077218"/>
          </a:xfrm>
          <a:prstGeom prst="rect">
            <a:avLst/>
          </a:prstGeom>
        </p:spPr>
        <p:txBody>
          <a:bodyPr wrap="square" anchor="t">
            <a:spAutoFit/>
          </a:bodyPr>
          <a:lstStyle/>
          <a:p>
            <a:pPr algn="ctr" defTabSz="932597"/>
            <a:r>
              <a:rPr lang="en-IN" sz="3200" b="1" i="1">
                <a:solidFill>
                  <a:schemeClr val="bg1"/>
                </a:solidFill>
              </a:rPr>
              <a:t>Ingest millions of events per second</a:t>
            </a:r>
            <a:endParaRPr lang="en-US" sz="3200" b="1" i="1">
              <a:solidFill>
                <a:schemeClr val="bg1"/>
              </a:solidFill>
              <a:cs typeface="Calibri"/>
            </a:endParaRPr>
          </a:p>
          <a:p>
            <a:pPr algn="ctr" defTabSz="932597"/>
            <a:endParaRPr lang="en-IN" sz="3200" b="1" i="1">
              <a:solidFill>
                <a:schemeClr val="bg1"/>
              </a:solidFill>
              <a:cs typeface="Calibri"/>
            </a:endParaRPr>
          </a:p>
        </p:txBody>
      </p:sp>
    </p:spTree>
    <p:extLst>
      <p:ext uri="{BB962C8B-B14F-4D97-AF65-F5344CB8AC3E}">
        <p14:creationId xmlns:p14="http://schemas.microsoft.com/office/powerpoint/2010/main" val="331339847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a:solidFill>
                  <a:schemeClr val="bg1"/>
                </a:solidFill>
              </a:rPr>
              <a:t>Event Hubs</a:t>
            </a:r>
            <a:endParaRPr lang="en-US"/>
          </a:p>
        </p:txBody>
      </p:sp>
      <p:sp>
        <p:nvSpPr>
          <p:cNvPr id="5" name="Rectangle 4">
            <a:extLst>
              <a:ext uri="{FF2B5EF4-FFF2-40B4-BE49-F238E27FC236}">
                <a16:creationId xmlns:a16="http://schemas.microsoft.com/office/drawing/2014/main" id="{8403EE91-D491-9D44-AB31-328AFF39844A}"/>
              </a:ext>
            </a:extLst>
          </p:cNvPr>
          <p:cNvSpPr/>
          <p:nvPr/>
        </p:nvSpPr>
        <p:spPr>
          <a:xfrm>
            <a:off x="797342" y="1909948"/>
            <a:ext cx="10596564" cy="3257174"/>
          </a:xfrm>
          <a:prstGeom prst="rect">
            <a:avLst/>
          </a:prstGeom>
        </p:spPr>
        <p:txBody>
          <a:bodyPr wrap="square" anchor="t">
            <a:spAutoFit/>
          </a:bodyPr>
          <a:lstStyle/>
          <a:p>
            <a:pPr marL="457200" indent="-457200" defTabSz="932597">
              <a:lnSpc>
                <a:spcPct val="150000"/>
              </a:lnSpc>
              <a:buFont typeface="Arial"/>
              <a:buChar char="•"/>
            </a:pPr>
            <a:r>
              <a:rPr lang="en-IN" sz="2800">
                <a:solidFill>
                  <a:schemeClr val="bg1"/>
                </a:solidFill>
                <a:cs typeface="Calibri"/>
              </a:rPr>
              <a:t>A Big Data streaming platform and event ingestion service</a:t>
            </a:r>
            <a:endParaRPr lang="en-US">
              <a:solidFill>
                <a:schemeClr val="bg1"/>
              </a:solidFill>
              <a:cs typeface="Calibri"/>
            </a:endParaRPr>
          </a:p>
          <a:p>
            <a:pPr marL="457200" indent="-457200" defTabSz="932597">
              <a:lnSpc>
                <a:spcPct val="150000"/>
              </a:lnSpc>
              <a:buFont typeface="Arial"/>
              <a:buChar char="•"/>
            </a:pPr>
            <a:r>
              <a:rPr lang="en-IN" sz="2800">
                <a:solidFill>
                  <a:schemeClr val="bg1"/>
                </a:solidFill>
                <a:cs typeface="Calibri"/>
              </a:rPr>
              <a:t>Can receive and process millions of events per second</a:t>
            </a:r>
            <a:endParaRPr lang="en-US">
              <a:solidFill>
                <a:schemeClr val="bg1"/>
              </a:solidFill>
              <a:cs typeface="Calibri" panose="020F0502020204030204"/>
            </a:endParaRPr>
          </a:p>
          <a:p>
            <a:pPr marL="457200" indent="-457200" defTabSz="932597">
              <a:lnSpc>
                <a:spcPct val="150000"/>
              </a:lnSpc>
              <a:buFont typeface="Arial"/>
              <a:buChar char="•"/>
            </a:pPr>
            <a:r>
              <a:rPr lang="en-IN" sz="2800">
                <a:solidFill>
                  <a:schemeClr val="bg1"/>
                </a:solidFill>
                <a:cs typeface="Calibri"/>
              </a:rPr>
              <a:t>Processes and store events, data, or telemetry produced by distributed software and devices</a:t>
            </a:r>
            <a:endParaRPr lang="en-IN">
              <a:solidFill>
                <a:schemeClr val="bg1"/>
              </a:solidFill>
              <a:cs typeface="Calibri" panose="020F0502020204030204"/>
            </a:endParaRPr>
          </a:p>
          <a:p>
            <a:pPr marL="457200" indent="-457200" defTabSz="932597">
              <a:lnSpc>
                <a:spcPct val="150000"/>
              </a:lnSpc>
              <a:buFont typeface="Arial"/>
              <a:buChar char="•"/>
            </a:pPr>
            <a:endParaRPr lang="en-IN" sz="2800">
              <a:solidFill>
                <a:schemeClr val="bg1"/>
              </a:solidFill>
              <a:cs typeface="Calibri"/>
            </a:endParaRPr>
          </a:p>
        </p:txBody>
      </p:sp>
    </p:spTree>
    <p:extLst>
      <p:ext uri="{BB962C8B-B14F-4D97-AF65-F5344CB8AC3E}">
        <p14:creationId xmlns:p14="http://schemas.microsoft.com/office/powerpoint/2010/main" val="10119615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Scenarios to use Event Hub</a:t>
            </a:r>
            <a:endParaRPr lang="en-US" b="1">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797342" y="1909948"/>
            <a:ext cx="10596564" cy="3970318"/>
          </a:xfrm>
          <a:prstGeom prst="rect">
            <a:avLst/>
          </a:prstGeom>
        </p:spPr>
        <p:txBody>
          <a:bodyPr wrap="square" anchor="t">
            <a:spAutoFit/>
          </a:bodyPr>
          <a:lstStyle/>
          <a:p>
            <a:pPr marL="457200" indent="-457200" defTabSz="932597">
              <a:buFont typeface="Arial"/>
              <a:buChar char="•"/>
            </a:pPr>
            <a:r>
              <a:rPr lang="en-IN" sz="2800">
                <a:solidFill>
                  <a:schemeClr val="bg1"/>
                </a:solidFill>
                <a:cs typeface="Calibri"/>
              </a:rPr>
              <a:t>Anomaly detection (fraud/outliers)</a:t>
            </a:r>
            <a:endParaRPr lang="en-US">
              <a:cs typeface="Calibri" panose="020F0502020204030204"/>
            </a:endParaRPr>
          </a:p>
          <a:p>
            <a:pPr marL="457200" indent="-457200" defTabSz="932597">
              <a:buFont typeface="Arial"/>
              <a:buChar char="•"/>
            </a:pPr>
            <a:r>
              <a:rPr lang="en-IN" sz="2800">
                <a:solidFill>
                  <a:schemeClr val="bg1"/>
                </a:solidFill>
                <a:cs typeface="Calibri"/>
              </a:rPr>
              <a:t>Application logging</a:t>
            </a:r>
          </a:p>
          <a:p>
            <a:pPr marL="457200" indent="-457200" defTabSz="932597">
              <a:buFont typeface="Arial"/>
              <a:buChar char="•"/>
            </a:pPr>
            <a:r>
              <a:rPr lang="en-IN" sz="2800">
                <a:solidFill>
                  <a:schemeClr val="bg1"/>
                </a:solidFill>
                <a:cs typeface="Calibri"/>
              </a:rPr>
              <a:t>Analytics pipelines, such as clickstreams</a:t>
            </a:r>
          </a:p>
          <a:p>
            <a:pPr marL="457200" indent="-457200" defTabSz="932597">
              <a:buFont typeface="Arial"/>
              <a:buChar char="•"/>
            </a:pPr>
            <a:r>
              <a:rPr lang="en-IN" sz="2800">
                <a:solidFill>
                  <a:schemeClr val="bg1"/>
                </a:solidFill>
                <a:cs typeface="Calibri"/>
              </a:rPr>
              <a:t>Live dashboarding</a:t>
            </a:r>
          </a:p>
          <a:p>
            <a:pPr marL="457200" indent="-457200" defTabSz="932597">
              <a:buFont typeface="Arial"/>
              <a:buChar char="•"/>
            </a:pPr>
            <a:r>
              <a:rPr lang="en-IN" sz="2800">
                <a:solidFill>
                  <a:schemeClr val="bg1"/>
                </a:solidFill>
                <a:cs typeface="Calibri"/>
              </a:rPr>
              <a:t>Archiving data</a:t>
            </a:r>
          </a:p>
          <a:p>
            <a:pPr marL="457200" indent="-457200" defTabSz="932597">
              <a:buFont typeface="Arial"/>
              <a:buChar char="•"/>
            </a:pPr>
            <a:r>
              <a:rPr lang="en-IN" sz="2800">
                <a:solidFill>
                  <a:schemeClr val="bg1"/>
                </a:solidFill>
                <a:cs typeface="Calibri"/>
              </a:rPr>
              <a:t>Transaction processing</a:t>
            </a:r>
          </a:p>
          <a:p>
            <a:pPr marL="457200" indent="-457200" defTabSz="932597">
              <a:buFont typeface="Arial"/>
              <a:buChar char="•"/>
            </a:pPr>
            <a:r>
              <a:rPr lang="en-IN" sz="2800">
                <a:solidFill>
                  <a:schemeClr val="bg1"/>
                </a:solidFill>
                <a:cs typeface="Calibri"/>
              </a:rPr>
              <a:t>User telemetry processing</a:t>
            </a:r>
          </a:p>
          <a:p>
            <a:pPr marL="457200" indent="-457200" defTabSz="932597">
              <a:buFont typeface="Arial"/>
              <a:buChar char="•"/>
            </a:pPr>
            <a:r>
              <a:rPr lang="en-IN" sz="2800">
                <a:solidFill>
                  <a:schemeClr val="bg1"/>
                </a:solidFill>
                <a:cs typeface="Calibri"/>
              </a:rPr>
              <a:t>Device telemetry streaming</a:t>
            </a:r>
          </a:p>
          <a:p>
            <a:pPr marL="457200" indent="-457200" defTabSz="932597">
              <a:buFont typeface="Arial"/>
              <a:buChar char="•"/>
            </a:pPr>
            <a:endParaRPr lang="en-IN" sz="2800">
              <a:solidFill>
                <a:schemeClr val="bg1"/>
              </a:solidFill>
              <a:cs typeface="Calibri"/>
            </a:endParaRPr>
          </a:p>
        </p:txBody>
      </p:sp>
    </p:spTree>
    <p:extLst>
      <p:ext uri="{BB962C8B-B14F-4D97-AF65-F5344CB8AC3E}">
        <p14:creationId xmlns:p14="http://schemas.microsoft.com/office/powerpoint/2010/main" val="226448022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Why use Event Hubs?</a:t>
            </a:r>
            <a:endParaRPr lang="en-US">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797342" y="1909948"/>
            <a:ext cx="10596564" cy="3257174"/>
          </a:xfrm>
          <a:prstGeom prst="rect">
            <a:avLst/>
          </a:prstGeom>
        </p:spPr>
        <p:txBody>
          <a:bodyPr wrap="square" anchor="t">
            <a:spAutoFit/>
          </a:bodyPr>
          <a:lstStyle/>
          <a:p>
            <a:pPr marL="457200" indent="-457200" defTabSz="932597">
              <a:lnSpc>
                <a:spcPct val="150000"/>
              </a:lnSpc>
              <a:buFont typeface="Arial"/>
              <a:buChar char="•"/>
            </a:pPr>
            <a:r>
              <a:rPr lang="en-IN" sz="2800">
                <a:solidFill>
                  <a:schemeClr val="bg1"/>
                </a:solidFill>
                <a:cs typeface="Calibri"/>
              </a:rPr>
              <a:t>Fully managed PaaS</a:t>
            </a:r>
          </a:p>
          <a:p>
            <a:pPr marL="457200" indent="-457200" defTabSz="932597">
              <a:lnSpc>
                <a:spcPct val="150000"/>
              </a:lnSpc>
              <a:buFont typeface="Arial"/>
              <a:buChar char="•"/>
            </a:pPr>
            <a:r>
              <a:rPr lang="en-IN" sz="2800">
                <a:solidFill>
                  <a:schemeClr val="bg1"/>
                </a:solidFill>
                <a:cs typeface="Calibri"/>
              </a:rPr>
              <a:t>Support for real-time and batch processing</a:t>
            </a:r>
          </a:p>
          <a:p>
            <a:pPr marL="457200" indent="-457200" defTabSz="932597">
              <a:lnSpc>
                <a:spcPct val="150000"/>
              </a:lnSpc>
              <a:buFont typeface="Arial"/>
              <a:buChar char="•"/>
            </a:pPr>
            <a:r>
              <a:rPr lang="en-IN" sz="2800">
                <a:solidFill>
                  <a:schemeClr val="bg1"/>
                </a:solidFill>
                <a:cs typeface="Calibri"/>
              </a:rPr>
              <a:t>Scalable</a:t>
            </a:r>
          </a:p>
          <a:p>
            <a:pPr marL="457200" indent="-457200" defTabSz="932597">
              <a:lnSpc>
                <a:spcPct val="150000"/>
              </a:lnSpc>
              <a:buFont typeface="Arial"/>
              <a:buChar char="•"/>
            </a:pPr>
            <a:r>
              <a:rPr lang="en-IN" sz="2800">
                <a:solidFill>
                  <a:schemeClr val="bg1"/>
                </a:solidFill>
                <a:cs typeface="Calibri"/>
              </a:rPr>
              <a:t>Rich ecosystem</a:t>
            </a:r>
          </a:p>
          <a:p>
            <a:pPr marL="457200" indent="-457200" defTabSz="932597">
              <a:lnSpc>
                <a:spcPct val="150000"/>
              </a:lnSpc>
              <a:buFont typeface="Arial"/>
              <a:buChar char="•"/>
            </a:pPr>
            <a:endParaRPr lang="en-IN" sz="2800">
              <a:solidFill>
                <a:schemeClr val="bg1"/>
              </a:solidFill>
              <a:cs typeface="Calibri"/>
            </a:endParaRPr>
          </a:p>
        </p:txBody>
      </p:sp>
    </p:spTree>
    <p:extLst>
      <p:ext uri="{BB962C8B-B14F-4D97-AF65-F5344CB8AC3E}">
        <p14:creationId xmlns:p14="http://schemas.microsoft.com/office/powerpoint/2010/main" val="184536570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a:xfrm>
            <a:off x="838200" y="365125"/>
            <a:ext cx="10515600" cy="1325563"/>
          </a:xfrm>
        </p:spPr>
        <p:txBody>
          <a:bodyPr>
            <a:normAutofit/>
          </a:bodyPr>
          <a:lstStyle/>
          <a:p>
            <a:r>
              <a:rPr lang="en-US" b="1">
                <a:solidFill>
                  <a:schemeClr val="bg1"/>
                </a:solidFill>
              </a:rPr>
              <a:t>Key architecture components</a:t>
            </a:r>
            <a:endParaRPr lang="en-US">
              <a:solidFill>
                <a:schemeClr val="bg1"/>
              </a:solidFill>
              <a:cs typeface="Calibri Light"/>
            </a:endParaRPr>
          </a:p>
        </p:txBody>
      </p:sp>
      <p:pic>
        <p:nvPicPr>
          <p:cNvPr id="3" name="Picture 3">
            <a:extLst>
              <a:ext uri="{FF2B5EF4-FFF2-40B4-BE49-F238E27FC236}">
                <a16:creationId xmlns:a16="http://schemas.microsoft.com/office/drawing/2014/main" id="{AF40C0C4-3B19-42FB-971E-8385FC77466D}"/>
              </a:ext>
            </a:extLst>
          </p:cNvPr>
          <p:cNvPicPr>
            <a:picLocks noChangeAspect="1"/>
          </p:cNvPicPr>
          <p:nvPr/>
        </p:nvPicPr>
        <p:blipFill>
          <a:blip r:embed="rId2"/>
          <a:stretch>
            <a:fillRect/>
          </a:stretch>
        </p:blipFill>
        <p:spPr>
          <a:xfrm>
            <a:off x="861178" y="1752949"/>
            <a:ext cx="10449463" cy="42341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1686273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Features and terminology in Azure Event Hubs</a:t>
            </a:r>
            <a:endParaRPr lang="en-US" b="1">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797342" y="1909948"/>
            <a:ext cx="10596564" cy="4549835"/>
          </a:xfrm>
          <a:prstGeom prst="rect">
            <a:avLst/>
          </a:prstGeom>
        </p:spPr>
        <p:txBody>
          <a:bodyPr wrap="square" anchor="t">
            <a:spAutoFit/>
          </a:bodyPr>
          <a:lstStyle/>
          <a:p>
            <a:pPr marL="457200" indent="-457200" defTabSz="932597">
              <a:lnSpc>
                <a:spcPct val="150000"/>
              </a:lnSpc>
              <a:buFont typeface="Arial"/>
              <a:buChar char="•"/>
            </a:pPr>
            <a:r>
              <a:rPr lang="en-IN" sz="2800">
                <a:solidFill>
                  <a:schemeClr val="bg1"/>
                </a:solidFill>
              </a:rPr>
              <a:t>Namespace</a:t>
            </a:r>
            <a:endParaRPr lang="en-IN" sz="2800">
              <a:solidFill>
                <a:schemeClr val="bg1"/>
              </a:solidFill>
              <a:cs typeface="Calibri"/>
            </a:endParaRPr>
          </a:p>
          <a:p>
            <a:pPr marL="457200" indent="-457200" defTabSz="932597">
              <a:lnSpc>
                <a:spcPct val="150000"/>
              </a:lnSpc>
              <a:buFont typeface="Arial"/>
              <a:buChar char="•"/>
            </a:pPr>
            <a:r>
              <a:rPr lang="en-IN" sz="2800">
                <a:solidFill>
                  <a:schemeClr val="bg1"/>
                </a:solidFill>
              </a:rPr>
              <a:t>Event Hubs for Apache Kafka</a:t>
            </a:r>
            <a:endParaRPr lang="en-IN" sz="2800">
              <a:solidFill>
                <a:schemeClr val="bg1"/>
              </a:solidFill>
              <a:cs typeface="Calibri"/>
            </a:endParaRPr>
          </a:p>
          <a:p>
            <a:pPr marL="457200" indent="-457200" defTabSz="932597">
              <a:lnSpc>
                <a:spcPct val="150000"/>
              </a:lnSpc>
              <a:buFont typeface="Arial"/>
              <a:buChar char="•"/>
            </a:pPr>
            <a:r>
              <a:rPr lang="en-IN" sz="2800">
                <a:solidFill>
                  <a:schemeClr val="bg1"/>
                </a:solidFill>
              </a:rPr>
              <a:t>Event publishers</a:t>
            </a:r>
            <a:endParaRPr lang="en-IN" sz="2800">
              <a:solidFill>
                <a:schemeClr val="bg1"/>
              </a:solidFill>
              <a:cs typeface="Calibri"/>
            </a:endParaRPr>
          </a:p>
          <a:p>
            <a:pPr marL="457200" indent="-457200" defTabSz="932597">
              <a:lnSpc>
                <a:spcPct val="150000"/>
              </a:lnSpc>
              <a:buFont typeface="Arial"/>
              <a:buChar char="•"/>
            </a:pPr>
            <a:r>
              <a:rPr lang="en-IN" sz="2800">
                <a:solidFill>
                  <a:schemeClr val="bg1"/>
                </a:solidFill>
              </a:rPr>
              <a:t>Capture</a:t>
            </a:r>
            <a:endParaRPr lang="en-IN" sz="2800">
              <a:solidFill>
                <a:schemeClr val="bg1"/>
              </a:solidFill>
              <a:cs typeface="Calibri"/>
            </a:endParaRPr>
          </a:p>
          <a:p>
            <a:pPr marL="457200" indent="-457200" defTabSz="932597">
              <a:lnSpc>
                <a:spcPct val="150000"/>
              </a:lnSpc>
              <a:buFont typeface="Arial"/>
              <a:buChar char="•"/>
            </a:pPr>
            <a:r>
              <a:rPr lang="en-IN" sz="2800">
                <a:solidFill>
                  <a:schemeClr val="bg1"/>
                </a:solidFill>
              </a:rPr>
              <a:t>Partitions</a:t>
            </a:r>
            <a:endParaRPr lang="en-IN" sz="2800">
              <a:solidFill>
                <a:schemeClr val="bg1"/>
              </a:solidFill>
              <a:cs typeface="Calibri"/>
            </a:endParaRPr>
          </a:p>
          <a:p>
            <a:pPr marL="457200" indent="-457200" defTabSz="932597">
              <a:lnSpc>
                <a:spcPct val="150000"/>
              </a:lnSpc>
              <a:buFont typeface="Arial"/>
              <a:buChar char="•"/>
            </a:pPr>
            <a:r>
              <a:rPr lang="en-IN" sz="2800">
                <a:solidFill>
                  <a:schemeClr val="bg1"/>
                </a:solidFill>
              </a:rPr>
              <a:t>Stream offsets</a:t>
            </a:r>
            <a:endParaRPr lang="en-IN" sz="2800">
              <a:solidFill>
                <a:schemeClr val="bg1"/>
              </a:solidFill>
              <a:cs typeface="Calibri"/>
            </a:endParaRPr>
          </a:p>
          <a:p>
            <a:pPr marL="457200" indent="-457200" defTabSz="932597">
              <a:lnSpc>
                <a:spcPct val="150000"/>
              </a:lnSpc>
              <a:buFont typeface="Arial"/>
              <a:buChar char="•"/>
            </a:pPr>
            <a:endParaRPr lang="en-IN" sz="2800">
              <a:solidFill>
                <a:schemeClr val="bg1"/>
              </a:solidFill>
              <a:cs typeface="Calibri"/>
            </a:endParaRPr>
          </a:p>
        </p:txBody>
      </p:sp>
    </p:spTree>
    <p:extLst>
      <p:ext uri="{BB962C8B-B14F-4D97-AF65-F5344CB8AC3E}">
        <p14:creationId xmlns:p14="http://schemas.microsoft.com/office/powerpoint/2010/main" val="156807990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Event Publishers</a:t>
            </a:r>
            <a:endParaRPr lang="en-US" b="1">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837447" y="1762895"/>
            <a:ext cx="11051091" cy="1318181"/>
          </a:xfrm>
          <a:prstGeom prst="rect">
            <a:avLst/>
          </a:prstGeom>
        </p:spPr>
        <p:txBody>
          <a:bodyPr wrap="square" anchor="t">
            <a:spAutoFit/>
          </a:bodyPr>
          <a:lstStyle/>
          <a:p>
            <a:pPr marL="457200" indent="-457200" defTabSz="932597">
              <a:lnSpc>
                <a:spcPct val="150000"/>
              </a:lnSpc>
              <a:buFont typeface="Arial"/>
              <a:buChar char="•"/>
            </a:pPr>
            <a:r>
              <a:rPr lang="en-IN" sz="2800">
                <a:solidFill>
                  <a:schemeClr val="bg1"/>
                </a:solidFill>
                <a:cs typeface="Calibri"/>
              </a:rPr>
              <a:t>Sends data to an event hub</a:t>
            </a:r>
          </a:p>
          <a:p>
            <a:pPr marL="457200" indent="-457200" defTabSz="932597">
              <a:lnSpc>
                <a:spcPct val="150000"/>
              </a:lnSpc>
              <a:buFont typeface="Arial"/>
              <a:buChar char="•"/>
            </a:pPr>
            <a:r>
              <a:rPr lang="en-IN" sz="2800">
                <a:solidFill>
                  <a:schemeClr val="bg1"/>
                </a:solidFill>
                <a:cs typeface="Calibri"/>
              </a:rPr>
              <a:t>Can publish events using HTTPS or AMQP 1.0 or Kafka 1.0 and later</a:t>
            </a:r>
          </a:p>
        </p:txBody>
      </p:sp>
      <p:pic>
        <p:nvPicPr>
          <p:cNvPr id="3" name="Picture 3">
            <a:extLst>
              <a:ext uri="{FF2B5EF4-FFF2-40B4-BE49-F238E27FC236}">
                <a16:creationId xmlns:a16="http://schemas.microsoft.com/office/drawing/2014/main" id="{D97E8D45-5180-488E-BB02-FD2C0F5BBD64}"/>
              </a:ext>
            </a:extLst>
          </p:cNvPr>
          <p:cNvPicPr>
            <a:picLocks noChangeAspect="1"/>
          </p:cNvPicPr>
          <p:nvPr/>
        </p:nvPicPr>
        <p:blipFill>
          <a:blip r:embed="rId2"/>
          <a:stretch>
            <a:fillRect/>
          </a:stretch>
        </p:blipFill>
        <p:spPr>
          <a:xfrm>
            <a:off x="3122712" y="3459093"/>
            <a:ext cx="6481313" cy="2864975"/>
          </a:xfrm>
          <a:prstGeom prst="rect">
            <a:avLst/>
          </a:prstGeom>
          <a:ln>
            <a:noFill/>
          </a:ln>
          <a:effectLst>
            <a:softEdge rad="112500"/>
          </a:effectLst>
        </p:spPr>
      </p:pic>
    </p:spTree>
    <p:extLst>
      <p:ext uri="{BB962C8B-B14F-4D97-AF65-F5344CB8AC3E}">
        <p14:creationId xmlns:p14="http://schemas.microsoft.com/office/powerpoint/2010/main" val="3244150891"/>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Partitions</a:t>
            </a:r>
            <a:endParaRPr lang="en-US" b="1">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757237" y="1602475"/>
            <a:ext cx="10382670" cy="1964512"/>
          </a:xfrm>
          <a:prstGeom prst="rect">
            <a:avLst/>
          </a:prstGeom>
        </p:spPr>
        <p:txBody>
          <a:bodyPr wrap="square" anchor="t">
            <a:spAutoFit/>
          </a:bodyPr>
          <a:lstStyle/>
          <a:p>
            <a:pPr marL="457200" indent="-457200" defTabSz="932597">
              <a:lnSpc>
                <a:spcPct val="150000"/>
              </a:lnSpc>
              <a:buFont typeface="Arial"/>
              <a:buChar char="•"/>
            </a:pPr>
            <a:r>
              <a:rPr lang="en-IN" sz="2800">
                <a:solidFill>
                  <a:schemeClr val="bg1"/>
                </a:solidFill>
                <a:cs typeface="Calibri"/>
              </a:rPr>
              <a:t>A partitioned consumer pattern</a:t>
            </a:r>
          </a:p>
          <a:p>
            <a:pPr marL="457200" indent="-457200" defTabSz="932597">
              <a:lnSpc>
                <a:spcPct val="150000"/>
              </a:lnSpc>
              <a:buFont typeface="Arial"/>
              <a:buChar char="•"/>
            </a:pPr>
            <a:r>
              <a:rPr lang="en-IN" sz="2800">
                <a:solidFill>
                  <a:schemeClr val="bg1"/>
                </a:solidFill>
                <a:cs typeface="Calibri"/>
              </a:rPr>
              <a:t>Enables horizontal scale for event processing</a:t>
            </a:r>
          </a:p>
          <a:p>
            <a:pPr marL="457200" indent="-457200" defTabSz="932597">
              <a:lnSpc>
                <a:spcPct val="150000"/>
              </a:lnSpc>
              <a:buFont typeface="Arial"/>
              <a:buChar char="•"/>
            </a:pPr>
            <a:r>
              <a:rPr lang="en-IN" sz="2800">
                <a:solidFill>
                  <a:schemeClr val="bg1"/>
                </a:solidFill>
                <a:cs typeface="Calibri"/>
              </a:rPr>
              <a:t>A partition is an ordered sequence of events</a:t>
            </a:r>
          </a:p>
        </p:txBody>
      </p:sp>
      <p:pic>
        <p:nvPicPr>
          <p:cNvPr id="4" name="Picture 5">
            <a:extLst>
              <a:ext uri="{FF2B5EF4-FFF2-40B4-BE49-F238E27FC236}">
                <a16:creationId xmlns:a16="http://schemas.microsoft.com/office/drawing/2014/main" id="{864DB31B-BCC7-43CF-8EC8-CAB41A66AA3B}"/>
              </a:ext>
            </a:extLst>
          </p:cNvPr>
          <p:cNvPicPr>
            <a:picLocks noChangeAspect="1"/>
          </p:cNvPicPr>
          <p:nvPr/>
        </p:nvPicPr>
        <p:blipFill>
          <a:blip r:embed="rId2"/>
          <a:stretch>
            <a:fillRect/>
          </a:stretch>
        </p:blipFill>
        <p:spPr>
          <a:xfrm>
            <a:off x="2197768" y="3729923"/>
            <a:ext cx="7488989" cy="23659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9127900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4251"/>
            <a:ext cx="10515600" cy="1325563"/>
          </a:xfrm>
        </p:spPr>
        <p:txBody>
          <a:bodyPr/>
          <a:lstStyle/>
          <a:p>
            <a:r>
              <a:rPr lang="en-US">
                <a:solidFill>
                  <a:schemeClr val="bg1"/>
                </a:solidFill>
              </a:rPr>
              <a:t>Microsoft SQL Platform Continuum</a:t>
            </a:r>
          </a:p>
        </p:txBody>
      </p:sp>
      <p:cxnSp>
        <p:nvCxnSpPr>
          <p:cNvPr id="6" name="Straight Connector 5"/>
          <p:cNvCxnSpPr/>
          <p:nvPr/>
        </p:nvCxnSpPr>
        <p:spPr>
          <a:xfrm>
            <a:off x="2286195" y="1528966"/>
            <a:ext cx="0" cy="4677173"/>
          </a:xfrm>
          <a:prstGeom prst="line">
            <a:avLst/>
          </a:prstGeom>
          <a:ln w="19050">
            <a:solidFill>
              <a:schemeClr val="tx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286195" y="6206139"/>
            <a:ext cx="7769015" cy="0"/>
          </a:xfrm>
          <a:prstGeom prst="line">
            <a:avLst/>
          </a:prstGeom>
          <a:ln w="19050">
            <a:solidFill>
              <a:schemeClr val="tx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bwMode="auto">
          <a:xfrm>
            <a:off x="2435599" y="5361131"/>
            <a:ext cx="3361593" cy="725777"/>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sp>
        <p:nvSpPr>
          <p:cNvPr id="10" name="Rectangle 9"/>
          <p:cNvSpPr/>
          <p:nvPr/>
        </p:nvSpPr>
        <p:spPr bwMode="auto">
          <a:xfrm>
            <a:off x="2438711" y="5062698"/>
            <a:ext cx="3358481" cy="24331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372">
                <a:solidFill>
                  <a:schemeClr val="tx1"/>
                </a:solidFill>
                <a:ea typeface="Segoe UI" pitchFamily="34" charset="0"/>
                <a:cs typeface="Segoe UI" pitchFamily="34" charset="0"/>
              </a:rPr>
              <a:t>Physical</a:t>
            </a:r>
          </a:p>
        </p:txBody>
      </p:sp>
      <p:sp>
        <p:nvSpPr>
          <p:cNvPr id="11" name="Rectangle 10"/>
          <p:cNvSpPr/>
          <p:nvPr/>
        </p:nvSpPr>
        <p:spPr bwMode="auto">
          <a:xfrm>
            <a:off x="3692687" y="4306681"/>
            <a:ext cx="3978987" cy="645775"/>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sp>
        <p:nvSpPr>
          <p:cNvPr id="13" name="Rectangle 12"/>
          <p:cNvSpPr/>
          <p:nvPr/>
        </p:nvSpPr>
        <p:spPr bwMode="auto">
          <a:xfrm>
            <a:off x="4975469" y="3173247"/>
            <a:ext cx="3585699" cy="71747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sp>
        <p:nvSpPr>
          <p:cNvPr id="15" name="Rectangle 14"/>
          <p:cNvSpPr/>
          <p:nvPr/>
        </p:nvSpPr>
        <p:spPr bwMode="auto">
          <a:xfrm>
            <a:off x="6394808" y="2068530"/>
            <a:ext cx="3510997" cy="683047"/>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sp>
        <p:nvSpPr>
          <p:cNvPr id="19" name="Rectangle 18"/>
          <p:cNvSpPr/>
          <p:nvPr/>
        </p:nvSpPr>
        <p:spPr bwMode="auto">
          <a:xfrm>
            <a:off x="3692687" y="4011730"/>
            <a:ext cx="3978987" cy="24516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372">
                <a:solidFill>
                  <a:schemeClr val="bg1"/>
                </a:solidFill>
                <a:ea typeface="Segoe UI" pitchFamily="34" charset="0"/>
                <a:cs typeface="Segoe UI" pitchFamily="34" charset="0"/>
              </a:rPr>
              <a:t>Virtual</a:t>
            </a:r>
          </a:p>
        </p:txBody>
      </p:sp>
      <p:sp>
        <p:nvSpPr>
          <p:cNvPr id="20" name="Rectangle 19"/>
          <p:cNvSpPr/>
          <p:nvPr/>
        </p:nvSpPr>
        <p:spPr bwMode="auto">
          <a:xfrm>
            <a:off x="4975469" y="2865178"/>
            <a:ext cx="3585699" cy="24634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89642"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372">
                <a:solidFill>
                  <a:schemeClr val="tx1"/>
                </a:solidFill>
                <a:ea typeface="Segoe UI" pitchFamily="34" charset="0"/>
                <a:cs typeface="Segoe UI" pitchFamily="34" charset="0"/>
              </a:rPr>
              <a:t>Infrastructure as a Service</a:t>
            </a:r>
          </a:p>
        </p:txBody>
      </p:sp>
      <p:sp>
        <p:nvSpPr>
          <p:cNvPr id="21" name="Rectangle 20"/>
          <p:cNvSpPr/>
          <p:nvPr/>
        </p:nvSpPr>
        <p:spPr bwMode="auto">
          <a:xfrm>
            <a:off x="6394808" y="1764348"/>
            <a:ext cx="3510997" cy="24516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89642"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1372">
                <a:solidFill>
                  <a:schemeClr val="tx1"/>
                </a:solidFill>
                <a:ea typeface="Segoe UI" pitchFamily="34" charset="0"/>
                <a:cs typeface="Segoe UI" pitchFamily="34" charset="0"/>
              </a:rPr>
              <a:t>Platform as a Service</a:t>
            </a:r>
          </a:p>
        </p:txBody>
      </p:sp>
      <p:grpSp>
        <p:nvGrpSpPr>
          <p:cNvPr id="41" name="Group 40"/>
          <p:cNvGrpSpPr/>
          <p:nvPr/>
        </p:nvGrpSpPr>
        <p:grpSpPr>
          <a:xfrm>
            <a:off x="2622354" y="5446473"/>
            <a:ext cx="373510" cy="549914"/>
            <a:chOff x="2713037" y="5554662"/>
            <a:chExt cx="381000" cy="609600"/>
          </a:xfrm>
          <a:solidFill>
            <a:schemeClr val="bg1">
              <a:lumMod val="60000"/>
              <a:lumOff val="40000"/>
            </a:schemeClr>
          </a:solidFill>
        </p:grpSpPr>
        <p:sp>
          <p:nvSpPr>
            <p:cNvPr id="24" name="Rounded Rectangle 23"/>
            <p:cNvSpPr/>
            <p:nvPr/>
          </p:nvSpPr>
          <p:spPr bwMode="auto">
            <a:xfrm>
              <a:off x="2713037" y="5554662"/>
              <a:ext cx="381000" cy="609600"/>
            </a:xfrm>
            <a:prstGeom prst="round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cxnSp>
          <p:nvCxnSpPr>
            <p:cNvPr id="26" name="Straight Connector 25"/>
            <p:cNvCxnSpPr/>
            <p:nvPr/>
          </p:nvCxnSpPr>
          <p:spPr>
            <a:xfrm>
              <a:off x="2789237" y="5678487"/>
              <a:ext cx="228600" cy="0"/>
            </a:xfrm>
            <a:prstGeom prst="line">
              <a:avLst/>
            </a:prstGeom>
            <a:grpFill/>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789237" y="6056312"/>
              <a:ext cx="228600" cy="0"/>
            </a:xfrm>
            <a:prstGeom prst="line">
              <a:avLst/>
            </a:prstGeom>
            <a:grpFill/>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789237" y="5980112"/>
              <a:ext cx="228600" cy="0"/>
            </a:xfrm>
            <a:prstGeom prst="line">
              <a:avLst/>
            </a:prstGeom>
            <a:grpFill/>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3854938" y="4363117"/>
            <a:ext cx="373510" cy="514132"/>
            <a:chOff x="2713037" y="5554662"/>
            <a:chExt cx="381000" cy="609600"/>
          </a:xfrm>
        </p:grpSpPr>
        <p:sp>
          <p:nvSpPr>
            <p:cNvPr id="47" name="Rounded Rectangle 46"/>
            <p:cNvSpPr/>
            <p:nvPr/>
          </p:nvSpPr>
          <p:spPr bwMode="auto">
            <a:xfrm>
              <a:off x="2713037" y="5554662"/>
              <a:ext cx="381000" cy="609600"/>
            </a:xfrm>
            <a:prstGeom prst="roundRect">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882" b="1" err="1">
                <a:solidFill>
                  <a:schemeClr val="bg1"/>
                </a:solidFill>
                <a:ea typeface="Segoe UI" pitchFamily="34" charset="0"/>
                <a:cs typeface="Segoe UI" pitchFamily="34" charset="0"/>
              </a:endParaRPr>
            </a:p>
          </p:txBody>
        </p:sp>
        <p:cxnSp>
          <p:nvCxnSpPr>
            <p:cNvPr id="48" name="Straight Connector 47"/>
            <p:cNvCxnSpPr/>
            <p:nvPr/>
          </p:nvCxnSpPr>
          <p:spPr>
            <a:xfrm>
              <a:off x="2789237" y="5678487"/>
              <a:ext cx="228600" cy="0"/>
            </a:xfrm>
            <a:prstGeom prst="line">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9" name="Straight Connector 48"/>
            <p:cNvCxnSpPr/>
            <p:nvPr/>
          </p:nvCxnSpPr>
          <p:spPr>
            <a:xfrm>
              <a:off x="2789237" y="6056312"/>
              <a:ext cx="228600" cy="0"/>
            </a:xfrm>
            <a:prstGeom prst="line">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0" name="Straight Connector 49"/>
            <p:cNvCxnSpPr/>
            <p:nvPr/>
          </p:nvCxnSpPr>
          <p:spPr>
            <a:xfrm>
              <a:off x="2789237" y="5980112"/>
              <a:ext cx="228600" cy="0"/>
            </a:xfrm>
            <a:prstGeom prst="line">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51" name="Group 50"/>
          <p:cNvGrpSpPr/>
          <p:nvPr/>
        </p:nvGrpSpPr>
        <p:grpSpPr>
          <a:xfrm>
            <a:off x="4262880" y="4363117"/>
            <a:ext cx="373510" cy="514132"/>
            <a:chOff x="2713037" y="5554662"/>
            <a:chExt cx="381000" cy="609600"/>
          </a:xfrm>
          <a:solidFill>
            <a:schemeClr val="accent1">
              <a:lumMod val="40000"/>
              <a:lumOff val="60000"/>
            </a:schemeClr>
          </a:solidFill>
        </p:grpSpPr>
        <p:sp>
          <p:nvSpPr>
            <p:cNvPr id="52" name="Rounded Rectangle 51"/>
            <p:cNvSpPr/>
            <p:nvPr/>
          </p:nvSpPr>
          <p:spPr bwMode="auto">
            <a:xfrm>
              <a:off x="2713037" y="5554662"/>
              <a:ext cx="381000" cy="609600"/>
            </a:xfrm>
            <a:prstGeom prst="roundRect">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882" b="1" err="1">
                <a:solidFill>
                  <a:schemeClr val="bg1"/>
                </a:solidFill>
                <a:ea typeface="Segoe UI" pitchFamily="34" charset="0"/>
                <a:cs typeface="Segoe UI" pitchFamily="34" charset="0"/>
              </a:endParaRPr>
            </a:p>
          </p:txBody>
        </p:sp>
        <p:cxnSp>
          <p:nvCxnSpPr>
            <p:cNvPr id="53" name="Straight Connector 52"/>
            <p:cNvCxnSpPr/>
            <p:nvPr/>
          </p:nvCxnSpPr>
          <p:spPr>
            <a:xfrm>
              <a:off x="2789237" y="5678487"/>
              <a:ext cx="228600" cy="0"/>
            </a:xfrm>
            <a:prstGeom prst="line">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4" name="Straight Connector 53"/>
            <p:cNvCxnSpPr/>
            <p:nvPr/>
          </p:nvCxnSpPr>
          <p:spPr>
            <a:xfrm>
              <a:off x="2789237" y="6056312"/>
              <a:ext cx="228600" cy="0"/>
            </a:xfrm>
            <a:prstGeom prst="line">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5" name="Straight Connector 54"/>
            <p:cNvCxnSpPr/>
            <p:nvPr/>
          </p:nvCxnSpPr>
          <p:spPr>
            <a:xfrm>
              <a:off x="2789237" y="5980112"/>
              <a:ext cx="228600" cy="0"/>
            </a:xfrm>
            <a:prstGeom prst="line">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56" name="Group 55"/>
          <p:cNvGrpSpPr/>
          <p:nvPr/>
        </p:nvGrpSpPr>
        <p:grpSpPr>
          <a:xfrm>
            <a:off x="4670822" y="4363117"/>
            <a:ext cx="373510" cy="514132"/>
            <a:chOff x="2713037" y="5554662"/>
            <a:chExt cx="381000" cy="609600"/>
          </a:xfrm>
        </p:grpSpPr>
        <p:sp>
          <p:nvSpPr>
            <p:cNvPr id="57" name="Rounded Rectangle 56"/>
            <p:cNvSpPr/>
            <p:nvPr/>
          </p:nvSpPr>
          <p:spPr bwMode="auto">
            <a:xfrm>
              <a:off x="2713037" y="5554662"/>
              <a:ext cx="381000" cy="609600"/>
            </a:xfrm>
            <a:prstGeom prst="roundRect">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882" b="1" err="1">
                <a:solidFill>
                  <a:schemeClr val="bg1"/>
                </a:solidFill>
                <a:ea typeface="Segoe UI" pitchFamily="34" charset="0"/>
                <a:cs typeface="Segoe UI" pitchFamily="34" charset="0"/>
              </a:endParaRPr>
            </a:p>
          </p:txBody>
        </p:sp>
        <p:cxnSp>
          <p:nvCxnSpPr>
            <p:cNvPr id="58" name="Straight Connector 57"/>
            <p:cNvCxnSpPr/>
            <p:nvPr/>
          </p:nvCxnSpPr>
          <p:spPr>
            <a:xfrm>
              <a:off x="2789237" y="5678487"/>
              <a:ext cx="228600" cy="0"/>
            </a:xfrm>
            <a:prstGeom prst="line">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9" name="Straight Connector 58"/>
            <p:cNvCxnSpPr/>
            <p:nvPr/>
          </p:nvCxnSpPr>
          <p:spPr>
            <a:xfrm>
              <a:off x="2789237" y="6056312"/>
              <a:ext cx="228600" cy="0"/>
            </a:xfrm>
            <a:prstGeom prst="line">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0" name="Straight Connector 59"/>
            <p:cNvCxnSpPr/>
            <p:nvPr/>
          </p:nvCxnSpPr>
          <p:spPr>
            <a:xfrm>
              <a:off x="2789237" y="5980112"/>
              <a:ext cx="228600" cy="0"/>
            </a:xfrm>
            <a:prstGeom prst="line">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69" name="Rectangle 68"/>
          <p:cNvSpPr/>
          <p:nvPr/>
        </p:nvSpPr>
        <p:spPr>
          <a:xfrm>
            <a:off x="3189482" y="5604144"/>
            <a:ext cx="1941557" cy="454227"/>
          </a:xfrm>
          <a:prstGeom prst="rect">
            <a:avLst/>
          </a:prstGeom>
        </p:spPr>
        <p:txBody>
          <a:bodyPr wrap="none">
            <a:spAutoFit/>
          </a:bodyPr>
          <a:lstStyle/>
          <a:p>
            <a:r>
              <a:rPr lang="en-US" sz="1176">
                <a:ea typeface="Segoe UI" pitchFamily="34" charset="0"/>
                <a:cs typeface="Segoe UI" pitchFamily="34" charset="0"/>
              </a:rPr>
              <a:t>SQL Server</a:t>
            </a:r>
            <a:br>
              <a:rPr lang="en-US" sz="1176">
                <a:ea typeface="Segoe UI" pitchFamily="34" charset="0"/>
                <a:cs typeface="Segoe UI" pitchFamily="34" charset="0"/>
              </a:rPr>
            </a:br>
            <a:r>
              <a:rPr lang="en-US" sz="1176">
                <a:ea typeface="Segoe UI" pitchFamily="34" charset="0"/>
                <a:cs typeface="Segoe UI" pitchFamily="34" charset="0"/>
              </a:rPr>
              <a:t>Physical Machines (raw iron)</a:t>
            </a:r>
            <a:endParaRPr lang="en-US" sz="1176"/>
          </a:p>
        </p:txBody>
      </p:sp>
      <p:sp>
        <p:nvSpPr>
          <p:cNvPr id="70" name="Rectangle 69"/>
          <p:cNvSpPr/>
          <p:nvPr/>
        </p:nvSpPr>
        <p:spPr>
          <a:xfrm>
            <a:off x="5152313" y="4485511"/>
            <a:ext cx="2274982" cy="454227"/>
          </a:xfrm>
          <a:prstGeom prst="rect">
            <a:avLst/>
          </a:prstGeom>
        </p:spPr>
        <p:txBody>
          <a:bodyPr wrap="none">
            <a:spAutoFit/>
          </a:bodyPr>
          <a:lstStyle/>
          <a:p>
            <a:r>
              <a:rPr lang="en-US" sz="1176">
                <a:solidFill>
                  <a:schemeClr val="bg1"/>
                </a:solidFill>
                <a:ea typeface="Segoe UI" pitchFamily="34" charset="0"/>
                <a:cs typeface="Segoe UI" pitchFamily="34" charset="0"/>
              </a:rPr>
              <a:t>SQL Server Private Cloud</a:t>
            </a:r>
            <a:br>
              <a:rPr lang="en-US" sz="1176">
                <a:solidFill>
                  <a:schemeClr val="bg1"/>
                </a:solidFill>
                <a:ea typeface="Segoe UI" pitchFamily="34" charset="0"/>
                <a:cs typeface="Segoe UI" pitchFamily="34" charset="0"/>
              </a:rPr>
            </a:br>
            <a:r>
              <a:rPr lang="en-US" sz="1176">
                <a:solidFill>
                  <a:schemeClr val="bg1"/>
                </a:solidFill>
                <a:ea typeface="Segoe UI" pitchFamily="34" charset="0"/>
                <a:cs typeface="Segoe UI" pitchFamily="34" charset="0"/>
              </a:rPr>
              <a:t>Virtualized Machines + Appliances</a:t>
            </a:r>
            <a:endParaRPr lang="en-US" sz="1176">
              <a:solidFill>
                <a:schemeClr val="bg1"/>
              </a:solidFill>
            </a:endParaRPr>
          </a:p>
        </p:txBody>
      </p:sp>
      <p:grpSp>
        <p:nvGrpSpPr>
          <p:cNvPr id="71" name="Group 70"/>
          <p:cNvGrpSpPr/>
          <p:nvPr/>
        </p:nvGrpSpPr>
        <p:grpSpPr>
          <a:xfrm>
            <a:off x="5105996" y="3246936"/>
            <a:ext cx="373510" cy="547427"/>
            <a:chOff x="2713037" y="5554662"/>
            <a:chExt cx="381000" cy="609600"/>
          </a:xfrm>
        </p:grpSpPr>
        <p:sp>
          <p:nvSpPr>
            <p:cNvPr id="72" name="Rounded Rectangle 71"/>
            <p:cNvSpPr/>
            <p:nvPr/>
          </p:nvSpPr>
          <p:spPr bwMode="auto">
            <a:xfrm>
              <a:off x="2713037" y="5554662"/>
              <a:ext cx="381000" cy="609600"/>
            </a:xfrm>
            <a:prstGeom prst="roundRect">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882" b="1" err="1">
                <a:solidFill>
                  <a:schemeClr val="bg1"/>
                </a:solidFill>
                <a:ea typeface="Segoe UI" pitchFamily="34" charset="0"/>
                <a:cs typeface="Segoe UI" pitchFamily="34" charset="0"/>
              </a:endParaRPr>
            </a:p>
          </p:txBody>
        </p:sp>
        <p:cxnSp>
          <p:nvCxnSpPr>
            <p:cNvPr id="73" name="Straight Connector 72"/>
            <p:cNvCxnSpPr/>
            <p:nvPr/>
          </p:nvCxnSpPr>
          <p:spPr>
            <a:xfrm>
              <a:off x="2789237" y="5678487"/>
              <a:ext cx="228600" cy="0"/>
            </a:xfrm>
            <a:prstGeom prst="line">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4" name="Straight Connector 73"/>
            <p:cNvCxnSpPr/>
            <p:nvPr/>
          </p:nvCxnSpPr>
          <p:spPr>
            <a:xfrm>
              <a:off x="2789237" y="6056312"/>
              <a:ext cx="228600" cy="0"/>
            </a:xfrm>
            <a:prstGeom prst="line">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5" name="Straight Connector 74"/>
            <p:cNvCxnSpPr/>
            <p:nvPr/>
          </p:nvCxnSpPr>
          <p:spPr>
            <a:xfrm>
              <a:off x="2789237" y="5980112"/>
              <a:ext cx="228600" cy="0"/>
            </a:xfrm>
            <a:prstGeom prst="line">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76" name="Group 75"/>
          <p:cNvGrpSpPr/>
          <p:nvPr/>
        </p:nvGrpSpPr>
        <p:grpSpPr>
          <a:xfrm>
            <a:off x="5513938" y="3246936"/>
            <a:ext cx="373510" cy="547427"/>
            <a:chOff x="2713037" y="5554662"/>
            <a:chExt cx="381000" cy="609600"/>
          </a:xfrm>
          <a:solidFill>
            <a:schemeClr val="accent1">
              <a:lumMod val="40000"/>
              <a:lumOff val="60000"/>
            </a:schemeClr>
          </a:solidFill>
        </p:grpSpPr>
        <p:sp>
          <p:nvSpPr>
            <p:cNvPr id="77" name="Rounded Rectangle 76"/>
            <p:cNvSpPr/>
            <p:nvPr/>
          </p:nvSpPr>
          <p:spPr bwMode="auto">
            <a:xfrm>
              <a:off x="2713037" y="5554662"/>
              <a:ext cx="381000" cy="609600"/>
            </a:xfrm>
            <a:prstGeom prst="roundRect">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882" b="1" err="1">
                <a:solidFill>
                  <a:schemeClr val="bg1"/>
                </a:solidFill>
                <a:ea typeface="Segoe UI" pitchFamily="34" charset="0"/>
                <a:cs typeface="Segoe UI" pitchFamily="34" charset="0"/>
              </a:endParaRPr>
            </a:p>
          </p:txBody>
        </p:sp>
        <p:cxnSp>
          <p:nvCxnSpPr>
            <p:cNvPr id="78" name="Straight Connector 77"/>
            <p:cNvCxnSpPr/>
            <p:nvPr/>
          </p:nvCxnSpPr>
          <p:spPr>
            <a:xfrm>
              <a:off x="2789237" y="5678487"/>
              <a:ext cx="228600" cy="0"/>
            </a:xfrm>
            <a:prstGeom prst="line">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9" name="Straight Connector 78"/>
            <p:cNvCxnSpPr/>
            <p:nvPr/>
          </p:nvCxnSpPr>
          <p:spPr>
            <a:xfrm>
              <a:off x="2789237" y="6056312"/>
              <a:ext cx="228600" cy="0"/>
            </a:xfrm>
            <a:prstGeom prst="line">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0" name="Straight Connector 79"/>
            <p:cNvCxnSpPr/>
            <p:nvPr/>
          </p:nvCxnSpPr>
          <p:spPr>
            <a:xfrm>
              <a:off x="2789237" y="5980112"/>
              <a:ext cx="228600" cy="0"/>
            </a:xfrm>
            <a:prstGeom prst="line">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81" name="Group 80"/>
          <p:cNvGrpSpPr/>
          <p:nvPr/>
        </p:nvGrpSpPr>
        <p:grpSpPr>
          <a:xfrm>
            <a:off x="5921880" y="3246936"/>
            <a:ext cx="373510" cy="547427"/>
            <a:chOff x="2713037" y="5554662"/>
            <a:chExt cx="381000" cy="609600"/>
          </a:xfrm>
        </p:grpSpPr>
        <p:sp>
          <p:nvSpPr>
            <p:cNvPr id="82" name="Rounded Rectangle 81"/>
            <p:cNvSpPr/>
            <p:nvPr/>
          </p:nvSpPr>
          <p:spPr bwMode="auto">
            <a:xfrm>
              <a:off x="2713037" y="5554662"/>
              <a:ext cx="381000" cy="609600"/>
            </a:xfrm>
            <a:prstGeom prst="roundRect">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882" b="1" err="1">
                <a:solidFill>
                  <a:schemeClr val="bg1"/>
                </a:solidFill>
                <a:ea typeface="Segoe UI" pitchFamily="34" charset="0"/>
                <a:cs typeface="Segoe UI" pitchFamily="34" charset="0"/>
              </a:endParaRPr>
            </a:p>
          </p:txBody>
        </p:sp>
        <p:cxnSp>
          <p:nvCxnSpPr>
            <p:cNvPr id="83" name="Straight Connector 82"/>
            <p:cNvCxnSpPr/>
            <p:nvPr/>
          </p:nvCxnSpPr>
          <p:spPr>
            <a:xfrm>
              <a:off x="2789237" y="5678487"/>
              <a:ext cx="228600" cy="0"/>
            </a:xfrm>
            <a:prstGeom prst="line">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4" name="Straight Connector 83"/>
            <p:cNvCxnSpPr/>
            <p:nvPr/>
          </p:nvCxnSpPr>
          <p:spPr>
            <a:xfrm>
              <a:off x="2789237" y="6056312"/>
              <a:ext cx="228600" cy="0"/>
            </a:xfrm>
            <a:prstGeom prst="line">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5" name="Straight Connector 84"/>
            <p:cNvCxnSpPr/>
            <p:nvPr/>
          </p:nvCxnSpPr>
          <p:spPr>
            <a:xfrm>
              <a:off x="2789237" y="5980112"/>
              <a:ext cx="228600" cy="0"/>
            </a:xfrm>
            <a:prstGeom prst="line">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89" name="Rectangle 88"/>
          <p:cNvSpPr/>
          <p:nvPr/>
        </p:nvSpPr>
        <p:spPr>
          <a:xfrm>
            <a:off x="6426032" y="3397159"/>
            <a:ext cx="1625766" cy="454227"/>
          </a:xfrm>
          <a:prstGeom prst="rect">
            <a:avLst/>
          </a:prstGeom>
        </p:spPr>
        <p:txBody>
          <a:bodyPr wrap="none">
            <a:spAutoFit/>
          </a:bodyPr>
          <a:lstStyle/>
          <a:p>
            <a:r>
              <a:rPr lang="en-US" sz="1176">
                <a:ea typeface="Segoe UI" pitchFamily="34" charset="0"/>
                <a:cs typeface="Segoe UI" pitchFamily="34" charset="0"/>
              </a:rPr>
              <a:t>SQL Server in Azure VM</a:t>
            </a:r>
            <a:br>
              <a:rPr lang="en-US" sz="1176">
                <a:ea typeface="Segoe UI" pitchFamily="34" charset="0"/>
                <a:cs typeface="Segoe UI" pitchFamily="34" charset="0"/>
              </a:rPr>
            </a:br>
            <a:r>
              <a:rPr lang="en-US" sz="1176">
                <a:ea typeface="Segoe UI" pitchFamily="34" charset="0"/>
                <a:cs typeface="Segoe UI" pitchFamily="34" charset="0"/>
              </a:rPr>
              <a:t>Virtualized Machines</a:t>
            </a:r>
            <a:endParaRPr lang="en-US" sz="1176"/>
          </a:p>
        </p:txBody>
      </p:sp>
      <p:sp>
        <p:nvSpPr>
          <p:cNvPr id="90" name="Rectangle 89"/>
          <p:cNvSpPr/>
          <p:nvPr/>
        </p:nvSpPr>
        <p:spPr>
          <a:xfrm>
            <a:off x="7513187" y="2268815"/>
            <a:ext cx="1510350" cy="454227"/>
          </a:xfrm>
          <a:prstGeom prst="rect">
            <a:avLst/>
          </a:prstGeom>
        </p:spPr>
        <p:txBody>
          <a:bodyPr wrap="none">
            <a:spAutoFit/>
          </a:bodyPr>
          <a:lstStyle/>
          <a:p>
            <a:r>
              <a:rPr lang="en-US" sz="1176">
                <a:ea typeface="Segoe UI" pitchFamily="34" charset="0"/>
                <a:cs typeface="Segoe UI" pitchFamily="34" charset="0"/>
              </a:rPr>
              <a:t>Azure SQL Database</a:t>
            </a:r>
            <a:br>
              <a:rPr lang="en-US" sz="1176">
                <a:ea typeface="Segoe UI" pitchFamily="34" charset="0"/>
                <a:cs typeface="Segoe UI" pitchFamily="34" charset="0"/>
              </a:rPr>
            </a:br>
            <a:r>
              <a:rPr lang="en-US" sz="1176">
                <a:ea typeface="Segoe UI" pitchFamily="34" charset="0"/>
                <a:cs typeface="Segoe UI" pitchFamily="34" charset="0"/>
              </a:rPr>
              <a:t>Virtualized Databases</a:t>
            </a:r>
            <a:endParaRPr lang="en-US" sz="1176"/>
          </a:p>
        </p:txBody>
      </p:sp>
      <p:sp>
        <p:nvSpPr>
          <p:cNvPr id="91" name="Can 90"/>
          <p:cNvSpPr/>
          <p:nvPr/>
        </p:nvSpPr>
        <p:spPr bwMode="auto">
          <a:xfrm>
            <a:off x="6513068" y="2277477"/>
            <a:ext cx="298808" cy="397415"/>
          </a:xfrm>
          <a:prstGeom prst="can">
            <a:avLst>
              <a:gd name="adj" fmla="val 36458"/>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882" b="1">
                <a:solidFill>
                  <a:schemeClr val="tx1"/>
                </a:solidFill>
                <a:ea typeface="Segoe UI" pitchFamily="34" charset="0"/>
                <a:cs typeface="Segoe UI" pitchFamily="34" charset="0"/>
              </a:rPr>
              <a:t>SQL</a:t>
            </a:r>
          </a:p>
        </p:txBody>
      </p:sp>
      <p:sp>
        <p:nvSpPr>
          <p:cNvPr id="94" name="Rectangle 93"/>
          <p:cNvSpPr/>
          <p:nvPr/>
        </p:nvSpPr>
        <p:spPr>
          <a:xfrm>
            <a:off x="835647" y="5763150"/>
            <a:ext cx="1390344" cy="573280"/>
          </a:xfrm>
          <a:prstGeom prst="rect">
            <a:avLst/>
          </a:prstGeom>
        </p:spPr>
        <p:txBody>
          <a:bodyPr wrap="square">
            <a:spAutoFit/>
          </a:bodyPr>
          <a:lstStyle/>
          <a:p>
            <a:pPr algn="r"/>
            <a:r>
              <a:rPr lang="en-US" sz="1568">
                <a:solidFill>
                  <a:schemeClr val="bg1"/>
                </a:solidFill>
                <a:ea typeface="Segoe UI" pitchFamily="34" charset="0"/>
                <a:cs typeface="Segoe UI" pitchFamily="34" charset="0"/>
              </a:rPr>
              <a:t>Dedicated Higher Cost</a:t>
            </a:r>
            <a:endParaRPr lang="en-US" sz="1568">
              <a:solidFill>
                <a:schemeClr val="bg1"/>
              </a:solidFill>
            </a:endParaRPr>
          </a:p>
        </p:txBody>
      </p:sp>
      <p:sp>
        <p:nvSpPr>
          <p:cNvPr id="95" name="Rectangle 94"/>
          <p:cNvSpPr/>
          <p:nvPr/>
        </p:nvSpPr>
        <p:spPr>
          <a:xfrm>
            <a:off x="1016260" y="1527920"/>
            <a:ext cx="1209731" cy="573280"/>
          </a:xfrm>
          <a:prstGeom prst="rect">
            <a:avLst/>
          </a:prstGeom>
        </p:spPr>
        <p:txBody>
          <a:bodyPr wrap="square">
            <a:spAutoFit/>
          </a:bodyPr>
          <a:lstStyle/>
          <a:p>
            <a:pPr algn="r"/>
            <a:r>
              <a:rPr lang="en-US" sz="1568">
                <a:solidFill>
                  <a:schemeClr val="bg1"/>
                </a:solidFill>
                <a:ea typeface="Segoe UI" pitchFamily="34" charset="0"/>
                <a:cs typeface="Segoe UI" pitchFamily="34" charset="0"/>
              </a:rPr>
              <a:t>Shared Lower Cost</a:t>
            </a:r>
            <a:endParaRPr lang="en-US" sz="1568">
              <a:solidFill>
                <a:schemeClr val="bg1"/>
              </a:solidFill>
            </a:endParaRPr>
          </a:p>
        </p:txBody>
      </p:sp>
      <p:sp>
        <p:nvSpPr>
          <p:cNvPr id="96" name="Rectangle 95"/>
          <p:cNvSpPr/>
          <p:nvPr/>
        </p:nvSpPr>
        <p:spPr>
          <a:xfrm>
            <a:off x="2286194" y="6259656"/>
            <a:ext cx="2275494" cy="331899"/>
          </a:xfrm>
          <a:prstGeom prst="rect">
            <a:avLst/>
          </a:prstGeom>
        </p:spPr>
        <p:txBody>
          <a:bodyPr wrap="square">
            <a:spAutoFit/>
          </a:bodyPr>
          <a:lstStyle/>
          <a:p>
            <a:r>
              <a:rPr lang="en-US" sz="1568">
                <a:solidFill>
                  <a:schemeClr val="bg1"/>
                </a:solidFill>
                <a:ea typeface="Segoe UI" pitchFamily="34" charset="0"/>
                <a:cs typeface="Segoe UI" pitchFamily="34" charset="0"/>
              </a:rPr>
              <a:t>Higher Administration</a:t>
            </a:r>
            <a:endParaRPr lang="en-US" sz="1568">
              <a:solidFill>
                <a:schemeClr val="bg1"/>
              </a:solidFill>
            </a:endParaRPr>
          </a:p>
        </p:txBody>
      </p:sp>
      <p:sp>
        <p:nvSpPr>
          <p:cNvPr id="97" name="Rectangle 96"/>
          <p:cNvSpPr/>
          <p:nvPr/>
        </p:nvSpPr>
        <p:spPr>
          <a:xfrm>
            <a:off x="7888850" y="6259656"/>
            <a:ext cx="2241062" cy="331899"/>
          </a:xfrm>
          <a:prstGeom prst="rect">
            <a:avLst/>
          </a:prstGeom>
        </p:spPr>
        <p:txBody>
          <a:bodyPr wrap="square">
            <a:spAutoFit/>
          </a:bodyPr>
          <a:lstStyle/>
          <a:p>
            <a:pPr algn="r"/>
            <a:r>
              <a:rPr lang="en-US" sz="1568">
                <a:solidFill>
                  <a:schemeClr val="bg1"/>
                </a:solidFill>
                <a:ea typeface="Segoe UI" pitchFamily="34" charset="0"/>
                <a:cs typeface="Segoe UI" pitchFamily="34" charset="0"/>
              </a:rPr>
              <a:t>Lower Administration</a:t>
            </a:r>
            <a:endParaRPr lang="en-US" sz="1568">
              <a:solidFill>
                <a:schemeClr val="bg1"/>
              </a:solidFill>
            </a:endParaRPr>
          </a:p>
        </p:txBody>
      </p:sp>
      <p:sp>
        <p:nvSpPr>
          <p:cNvPr id="99" name="Rectangle 98"/>
          <p:cNvSpPr/>
          <p:nvPr/>
        </p:nvSpPr>
        <p:spPr>
          <a:xfrm>
            <a:off x="5616376" y="1038534"/>
            <a:ext cx="1209731" cy="301727"/>
          </a:xfrm>
          <a:prstGeom prst="rect">
            <a:avLst/>
          </a:prstGeom>
        </p:spPr>
        <p:txBody>
          <a:bodyPr wrap="square">
            <a:spAutoFit/>
          </a:bodyPr>
          <a:lstStyle/>
          <a:p>
            <a:pPr algn="ctr"/>
            <a:r>
              <a:rPr lang="en-US" sz="1372">
                <a:solidFill>
                  <a:schemeClr val="bg1"/>
                </a:solidFill>
                <a:ea typeface="Segoe UI" pitchFamily="34" charset="0"/>
                <a:cs typeface="Segoe UI" pitchFamily="34" charset="0"/>
              </a:rPr>
              <a:t>Hybrid Cloud</a:t>
            </a:r>
            <a:endParaRPr lang="en-US" sz="1372">
              <a:solidFill>
                <a:schemeClr val="bg1"/>
              </a:solidFill>
            </a:endParaRPr>
          </a:p>
        </p:txBody>
      </p:sp>
      <p:sp>
        <p:nvSpPr>
          <p:cNvPr id="101" name="Left Brace 100"/>
          <p:cNvSpPr/>
          <p:nvPr/>
        </p:nvSpPr>
        <p:spPr>
          <a:xfrm rot="5400000">
            <a:off x="6041023" y="-2308438"/>
            <a:ext cx="262470" cy="7467095"/>
          </a:xfrm>
          <a:prstGeom prst="leftBrace">
            <a:avLst>
              <a:gd name="adj1" fmla="val 31892"/>
              <a:gd name="adj2" fmla="val 50000"/>
            </a:avLst>
          </a:prstGeom>
          <a:ln w="19050">
            <a:solidFill>
              <a:schemeClr val="accent6">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solidFill>
                <a:schemeClr val="bg1"/>
              </a:solidFill>
            </a:endParaRPr>
          </a:p>
        </p:txBody>
      </p:sp>
      <p:sp>
        <p:nvSpPr>
          <p:cNvPr id="102" name="Rectangle 101"/>
          <p:cNvSpPr/>
          <p:nvPr/>
        </p:nvSpPr>
        <p:spPr>
          <a:xfrm>
            <a:off x="2437153" y="1550624"/>
            <a:ext cx="1429955" cy="331899"/>
          </a:xfrm>
          <a:prstGeom prst="rect">
            <a:avLst/>
          </a:prstGeom>
        </p:spPr>
        <p:txBody>
          <a:bodyPr wrap="square">
            <a:spAutoFit/>
          </a:bodyPr>
          <a:lstStyle/>
          <a:p>
            <a:r>
              <a:rPr lang="en-US" sz="1568">
                <a:solidFill>
                  <a:schemeClr val="bg1"/>
                </a:solidFill>
                <a:ea typeface="Segoe UI" pitchFamily="34" charset="0"/>
                <a:cs typeface="Segoe UI" pitchFamily="34" charset="0"/>
              </a:rPr>
              <a:t>On Premises</a:t>
            </a:r>
            <a:endParaRPr lang="en-US" sz="1568">
              <a:solidFill>
                <a:schemeClr val="bg1"/>
              </a:solidFill>
            </a:endParaRPr>
          </a:p>
        </p:txBody>
      </p:sp>
      <p:sp>
        <p:nvSpPr>
          <p:cNvPr id="103" name="Rectangle 102"/>
          <p:cNvSpPr/>
          <p:nvPr/>
        </p:nvSpPr>
        <p:spPr>
          <a:xfrm>
            <a:off x="8710574" y="5829710"/>
            <a:ext cx="1419339" cy="331899"/>
          </a:xfrm>
          <a:prstGeom prst="rect">
            <a:avLst/>
          </a:prstGeom>
        </p:spPr>
        <p:txBody>
          <a:bodyPr wrap="square">
            <a:spAutoFit/>
          </a:bodyPr>
          <a:lstStyle/>
          <a:p>
            <a:pPr algn="r"/>
            <a:r>
              <a:rPr lang="en-US" sz="1568">
                <a:solidFill>
                  <a:schemeClr val="bg1"/>
                </a:solidFill>
                <a:ea typeface="Segoe UI" pitchFamily="34" charset="0"/>
                <a:cs typeface="Segoe UI" pitchFamily="34" charset="0"/>
              </a:rPr>
              <a:t>Off Premises</a:t>
            </a:r>
            <a:endParaRPr lang="en-US" sz="1568">
              <a:solidFill>
                <a:schemeClr val="bg1"/>
              </a:solidFill>
            </a:endParaRPr>
          </a:p>
        </p:txBody>
      </p:sp>
      <p:sp>
        <p:nvSpPr>
          <p:cNvPr id="104" name="Can 103"/>
          <p:cNvSpPr/>
          <p:nvPr/>
        </p:nvSpPr>
        <p:spPr bwMode="auto">
          <a:xfrm>
            <a:off x="6846441" y="2277477"/>
            <a:ext cx="298808" cy="397415"/>
          </a:xfrm>
          <a:prstGeom prst="can">
            <a:avLst>
              <a:gd name="adj" fmla="val 36458"/>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882" b="1">
                <a:solidFill>
                  <a:schemeClr val="tx1"/>
                </a:solidFill>
                <a:ea typeface="Segoe UI" pitchFamily="34" charset="0"/>
                <a:cs typeface="Segoe UI" pitchFamily="34" charset="0"/>
              </a:rPr>
              <a:t>SQL</a:t>
            </a:r>
          </a:p>
        </p:txBody>
      </p:sp>
      <p:sp>
        <p:nvSpPr>
          <p:cNvPr id="105" name="Can 104"/>
          <p:cNvSpPr/>
          <p:nvPr/>
        </p:nvSpPr>
        <p:spPr bwMode="auto">
          <a:xfrm>
            <a:off x="7179814" y="2277477"/>
            <a:ext cx="298808" cy="397415"/>
          </a:xfrm>
          <a:prstGeom prst="can">
            <a:avLst>
              <a:gd name="adj" fmla="val 36458"/>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882" b="1">
                <a:solidFill>
                  <a:schemeClr val="tx1"/>
                </a:solidFill>
                <a:ea typeface="Segoe UI" pitchFamily="34" charset="0"/>
                <a:cs typeface="Segoe UI" pitchFamily="34" charset="0"/>
              </a:rPr>
              <a:t>SQL</a:t>
            </a:r>
          </a:p>
        </p:txBody>
      </p:sp>
      <p:sp>
        <p:nvSpPr>
          <p:cNvPr id="106" name="Can 105"/>
          <p:cNvSpPr/>
          <p:nvPr/>
        </p:nvSpPr>
        <p:spPr bwMode="auto">
          <a:xfrm>
            <a:off x="5274277" y="3452333"/>
            <a:ext cx="298808" cy="397415"/>
          </a:xfrm>
          <a:prstGeom prst="can">
            <a:avLst>
              <a:gd name="adj" fmla="val 36458"/>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882" b="1">
                <a:solidFill>
                  <a:schemeClr val="tx1"/>
                </a:solidFill>
                <a:ea typeface="Segoe UI" pitchFamily="34" charset="0"/>
                <a:cs typeface="Segoe UI" pitchFamily="34" charset="0"/>
              </a:rPr>
              <a:t>SQL</a:t>
            </a:r>
          </a:p>
        </p:txBody>
      </p:sp>
      <p:sp>
        <p:nvSpPr>
          <p:cNvPr id="107" name="Can 106"/>
          <p:cNvSpPr/>
          <p:nvPr/>
        </p:nvSpPr>
        <p:spPr bwMode="auto">
          <a:xfrm>
            <a:off x="5674772" y="3452333"/>
            <a:ext cx="298808" cy="397415"/>
          </a:xfrm>
          <a:prstGeom prst="can">
            <a:avLst>
              <a:gd name="adj" fmla="val 36458"/>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882" b="1">
                <a:solidFill>
                  <a:schemeClr val="tx1"/>
                </a:solidFill>
                <a:ea typeface="Segoe UI" pitchFamily="34" charset="0"/>
                <a:cs typeface="Segoe UI" pitchFamily="34" charset="0"/>
              </a:rPr>
              <a:t>SQL</a:t>
            </a:r>
          </a:p>
        </p:txBody>
      </p:sp>
      <p:sp>
        <p:nvSpPr>
          <p:cNvPr id="108" name="Can 107"/>
          <p:cNvSpPr/>
          <p:nvPr/>
        </p:nvSpPr>
        <p:spPr bwMode="auto">
          <a:xfrm>
            <a:off x="6096000" y="3452333"/>
            <a:ext cx="298808" cy="397415"/>
          </a:xfrm>
          <a:prstGeom prst="can">
            <a:avLst>
              <a:gd name="adj" fmla="val 36458"/>
            </a:avLst>
          </a:prstGeom>
          <a:solidFill>
            <a:schemeClr val="accent6">
              <a:lumMod val="40000"/>
              <a:lumOff val="60000"/>
            </a:schemeClr>
          </a:solidFill>
          <a:ln w="19050">
            <a:solidFill>
              <a:schemeClr val="accent3">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882" b="1">
                <a:solidFill>
                  <a:schemeClr val="tx1"/>
                </a:solidFill>
                <a:ea typeface="Segoe UI" pitchFamily="34" charset="0"/>
                <a:cs typeface="Segoe UI" pitchFamily="34" charset="0"/>
              </a:rPr>
              <a:t>SQL</a:t>
            </a:r>
          </a:p>
        </p:txBody>
      </p:sp>
      <p:sp>
        <p:nvSpPr>
          <p:cNvPr id="109" name="Can 108"/>
          <p:cNvSpPr/>
          <p:nvPr/>
        </p:nvSpPr>
        <p:spPr bwMode="auto">
          <a:xfrm>
            <a:off x="4049272" y="4531439"/>
            <a:ext cx="298808" cy="397415"/>
          </a:xfrm>
          <a:prstGeom prst="can">
            <a:avLst>
              <a:gd name="adj" fmla="val 36458"/>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882" b="1">
                <a:solidFill>
                  <a:schemeClr val="bg1"/>
                </a:solidFill>
                <a:ea typeface="Segoe UI" pitchFamily="34" charset="0"/>
                <a:cs typeface="Segoe UI" pitchFamily="34" charset="0"/>
              </a:rPr>
              <a:t>SQL</a:t>
            </a:r>
          </a:p>
        </p:txBody>
      </p:sp>
      <p:sp>
        <p:nvSpPr>
          <p:cNvPr id="110" name="Can 109"/>
          <p:cNvSpPr/>
          <p:nvPr/>
        </p:nvSpPr>
        <p:spPr bwMode="auto">
          <a:xfrm>
            <a:off x="4449767" y="4531439"/>
            <a:ext cx="298808" cy="397415"/>
          </a:xfrm>
          <a:prstGeom prst="can">
            <a:avLst>
              <a:gd name="adj" fmla="val 36458"/>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882" b="1">
                <a:solidFill>
                  <a:schemeClr val="bg1"/>
                </a:solidFill>
                <a:ea typeface="Segoe UI" pitchFamily="34" charset="0"/>
                <a:cs typeface="Segoe UI" pitchFamily="34" charset="0"/>
              </a:rPr>
              <a:t>SQL</a:t>
            </a:r>
          </a:p>
        </p:txBody>
      </p:sp>
      <p:sp>
        <p:nvSpPr>
          <p:cNvPr id="111" name="Can 110"/>
          <p:cNvSpPr/>
          <p:nvPr/>
        </p:nvSpPr>
        <p:spPr bwMode="auto">
          <a:xfrm>
            <a:off x="4870995" y="4531439"/>
            <a:ext cx="298808" cy="397415"/>
          </a:xfrm>
          <a:prstGeom prst="can">
            <a:avLst>
              <a:gd name="adj" fmla="val 36458"/>
            </a:avLst>
          </a:prstGeom>
          <a:solidFill>
            <a:schemeClr val="bg1">
              <a:lumMod val="40000"/>
              <a:lumOff val="60000"/>
            </a:schemeClr>
          </a:solidFill>
          <a:ln w="1905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882" b="1">
                <a:solidFill>
                  <a:schemeClr val="bg1"/>
                </a:solidFill>
                <a:ea typeface="Segoe UI" pitchFamily="34" charset="0"/>
                <a:cs typeface="Segoe UI" pitchFamily="34" charset="0"/>
              </a:rPr>
              <a:t>SQL</a:t>
            </a:r>
          </a:p>
        </p:txBody>
      </p:sp>
      <p:sp>
        <p:nvSpPr>
          <p:cNvPr id="112" name="Can 111"/>
          <p:cNvSpPr/>
          <p:nvPr/>
        </p:nvSpPr>
        <p:spPr bwMode="auto">
          <a:xfrm>
            <a:off x="2809109" y="5629145"/>
            <a:ext cx="298808" cy="397415"/>
          </a:xfrm>
          <a:prstGeom prst="can">
            <a:avLst>
              <a:gd name="adj" fmla="val 36458"/>
            </a:avLst>
          </a:prstGeom>
          <a:solidFill>
            <a:schemeClr val="bg1">
              <a:lumMod val="60000"/>
              <a:lumOff val="40000"/>
            </a:schemeClr>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3785" rIns="0" bIns="8964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882" b="1">
                <a:solidFill>
                  <a:schemeClr val="tx1"/>
                </a:solidFill>
                <a:ea typeface="Segoe UI" pitchFamily="34" charset="0"/>
                <a:cs typeface="Segoe UI" pitchFamily="34" charset="0"/>
              </a:rPr>
              <a:t>SQL</a:t>
            </a:r>
          </a:p>
        </p:txBody>
      </p:sp>
      <p:sp>
        <p:nvSpPr>
          <p:cNvPr id="3" name="Chevron 2"/>
          <p:cNvSpPr/>
          <p:nvPr/>
        </p:nvSpPr>
        <p:spPr bwMode="auto">
          <a:xfrm flipH="1">
            <a:off x="10018848" y="2068530"/>
            <a:ext cx="597617" cy="683047"/>
          </a:xfrm>
          <a:prstGeom prst="chevron">
            <a:avLst>
              <a:gd name="adj" fmla="val 58333"/>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246222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Stream Offsets</a:t>
            </a:r>
            <a:endParaRPr lang="en-US" b="1">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837447" y="1442054"/>
            <a:ext cx="11251617" cy="1964512"/>
          </a:xfrm>
          <a:prstGeom prst="rect">
            <a:avLst/>
          </a:prstGeom>
        </p:spPr>
        <p:txBody>
          <a:bodyPr wrap="square" anchor="t">
            <a:spAutoFit/>
          </a:bodyPr>
          <a:lstStyle/>
          <a:p>
            <a:pPr marL="457200" indent="-457200" defTabSz="932597">
              <a:lnSpc>
                <a:spcPct val="150000"/>
              </a:lnSpc>
              <a:buFont typeface="Arial"/>
              <a:buChar char="•"/>
            </a:pPr>
            <a:r>
              <a:rPr lang="en-IN" sz="2800">
                <a:solidFill>
                  <a:schemeClr val="bg1"/>
                </a:solidFill>
                <a:cs typeface="Calibri"/>
              </a:rPr>
              <a:t>An </a:t>
            </a:r>
            <a:r>
              <a:rPr lang="en-IN" sz="2800" i="1">
                <a:solidFill>
                  <a:schemeClr val="bg1"/>
                </a:solidFill>
                <a:cs typeface="Calibri"/>
              </a:rPr>
              <a:t>offset</a:t>
            </a:r>
            <a:r>
              <a:rPr lang="en-IN" sz="2800">
                <a:solidFill>
                  <a:schemeClr val="bg1"/>
                </a:solidFill>
                <a:cs typeface="Calibri"/>
              </a:rPr>
              <a:t> is the position of an event within a partition</a:t>
            </a:r>
          </a:p>
          <a:p>
            <a:pPr marL="457200" indent="-457200" defTabSz="932597">
              <a:lnSpc>
                <a:spcPct val="150000"/>
              </a:lnSpc>
              <a:buFont typeface="Arial"/>
              <a:buChar char="•"/>
            </a:pPr>
            <a:r>
              <a:rPr lang="en-IN" sz="2800">
                <a:solidFill>
                  <a:schemeClr val="bg1"/>
                </a:solidFill>
                <a:cs typeface="Calibri"/>
              </a:rPr>
              <a:t>Offset enables an event consumer to specify a point in the event stream</a:t>
            </a:r>
          </a:p>
          <a:p>
            <a:pPr marL="457200" indent="-457200" defTabSz="932597">
              <a:lnSpc>
                <a:spcPct val="150000"/>
              </a:lnSpc>
              <a:buFont typeface="Arial"/>
              <a:buChar char="•"/>
            </a:pPr>
            <a:r>
              <a:rPr lang="en-IN" sz="2800">
                <a:solidFill>
                  <a:schemeClr val="bg1"/>
                </a:solidFill>
                <a:cs typeface="Calibri"/>
              </a:rPr>
              <a:t>Consumers are responsible for storing their own offset values</a:t>
            </a:r>
          </a:p>
        </p:txBody>
      </p:sp>
      <p:pic>
        <p:nvPicPr>
          <p:cNvPr id="3" name="Picture 5">
            <a:extLst>
              <a:ext uri="{FF2B5EF4-FFF2-40B4-BE49-F238E27FC236}">
                <a16:creationId xmlns:a16="http://schemas.microsoft.com/office/drawing/2014/main" id="{FAF86738-AF47-4E37-8C6A-8A8418E3919A}"/>
              </a:ext>
            </a:extLst>
          </p:cNvPr>
          <p:cNvPicPr>
            <a:picLocks noChangeAspect="1"/>
          </p:cNvPicPr>
          <p:nvPr/>
        </p:nvPicPr>
        <p:blipFill>
          <a:blip r:embed="rId2"/>
          <a:stretch>
            <a:fillRect/>
          </a:stretch>
        </p:blipFill>
        <p:spPr>
          <a:xfrm>
            <a:off x="3106821" y="3555840"/>
            <a:ext cx="5964986" cy="25804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4699436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cs typeface="Calibri Light"/>
              </a:rPr>
              <a:t>Azure Event Hubs Capture</a:t>
            </a:r>
            <a:endParaRPr lang="en-US">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797342" y="1909948"/>
            <a:ext cx="10596564" cy="1964512"/>
          </a:xfrm>
          <a:prstGeom prst="rect">
            <a:avLst/>
          </a:prstGeom>
        </p:spPr>
        <p:txBody>
          <a:bodyPr wrap="square" anchor="t">
            <a:spAutoFit/>
          </a:bodyPr>
          <a:lstStyle/>
          <a:p>
            <a:pPr marL="457200" indent="-457200" defTabSz="932597">
              <a:lnSpc>
                <a:spcPct val="150000"/>
              </a:lnSpc>
              <a:buFont typeface="Arial"/>
              <a:buChar char="•"/>
            </a:pPr>
            <a:r>
              <a:rPr lang="en-IN" sz="2800">
                <a:solidFill>
                  <a:schemeClr val="bg1"/>
                </a:solidFill>
                <a:cs typeface="Calibri"/>
              </a:rPr>
              <a:t>Event Hubs Capture helps to event data</a:t>
            </a:r>
            <a:endParaRPr lang="en-US"/>
          </a:p>
          <a:p>
            <a:pPr marL="457200" indent="-457200" defTabSz="932597">
              <a:lnSpc>
                <a:spcPct val="150000"/>
              </a:lnSpc>
              <a:buFont typeface="Arial"/>
              <a:buChar char="•"/>
            </a:pPr>
            <a:r>
              <a:rPr lang="en-IN" sz="2800">
                <a:solidFill>
                  <a:schemeClr val="bg1"/>
                </a:solidFill>
                <a:cs typeface="Calibri"/>
              </a:rPr>
              <a:t>Captured data can be stored in Azure Storage Account</a:t>
            </a:r>
          </a:p>
          <a:p>
            <a:pPr marL="457200" indent="-457200" defTabSz="932597">
              <a:lnSpc>
                <a:spcPct val="150000"/>
              </a:lnSpc>
              <a:buFont typeface="Arial"/>
              <a:buChar char="•"/>
            </a:pPr>
            <a:r>
              <a:rPr lang="en-IN" sz="2800">
                <a:solidFill>
                  <a:schemeClr val="bg1"/>
                </a:solidFill>
                <a:cs typeface="Calibri"/>
              </a:rPr>
              <a:t>Sored data can be fed as input to </a:t>
            </a:r>
          </a:p>
        </p:txBody>
      </p:sp>
    </p:spTree>
    <p:extLst>
      <p:ext uri="{BB962C8B-B14F-4D97-AF65-F5344CB8AC3E}">
        <p14:creationId xmlns:p14="http://schemas.microsoft.com/office/powerpoint/2010/main" val="2454275288"/>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cs typeface="Calibri Light"/>
              </a:rPr>
              <a:t>Pricing</a:t>
            </a:r>
            <a:endParaRPr lang="en-US" b="1">
              <a:solidFill>
                <a:schemeClr val="bg1"/>
              </a:solidFill>
            </a:endParaRPr>
          </a:p>
        </p:txBody>
      </p:sp>
      <p:graphicFrame>
        <p:nvGraphicFramePr>
          <p:cNvPr id="4" name="Table 3">
            <a:extLst>
              <a:ext uri="{FF2B5EF4-FFF2-40B4-BE49-F238E27FC236}">
                <a16:creationId xmlns:a16="http://schemas.microsoft.com/office/drawing/2014/main" id="{898EEACB-FD13-450A-A2B8-5F32F65AE96A}"/>
              </a:ext>
            </a:extLst>
          </p:cNvPr>
          <p:cNvGraphicFramePr>
            <a:graphicFrameLocks noGrp="1"/>
          </p:cNvGraphicFramePr>
          <p:nvPr>
            <p:extLst>
              <p:ext uri="{D42A27DB-BD31-4B8C-83A1-F6EECF244321}">
                <p14:modId xmlns:p14="http://schemas.microsoft.com/office/powerpoint/2010/main" val="1815861751"/>
              </p:ext>
            </p:extLst>
          </p:nvPr>
        </p:nvGraphicFramePr>
        <p:xfrm>
          <a:off x="1122947" y="1537367"/>
          <a:ext cx="9988098" cy="4571992"/>
        </p:xfrm>
        <a:graphic>
          <a:graphicData uri="http://schemas.openxmlformats.org/drawingml/2006/table">
            <a:tbl>
              <a:tblPr firstRow="1" bandRow="1">
                <a:tableStyleId>{5C22544A-7EE6-4342-B048-85BDC9FD1C3A}</a:tableStyleId>
              </a:tblPr>
              <a:tblGrid>
                <a:gridCol w="3874012">
                  <a:extLst>
                    <a:ext uri="{9D8B030D-6E8A-4147-A177-3AD203B41FA5}">
                      <a16:colId xmlns:a16="http://schemas.microsoft.com/office/drawing/2014/main" val="1926226137"/>
                    </a:ext>
                  </a:extLst>
                </a:gridCol>
                <a:gridCol w="2042421">
                  <a:extLst>
                    <a:ext uri="{9D8B030D-6E8A-4147-A177-3AD203B41FA5}">
                      <a16:colId xmlns:a16="http://schemas.microsoft.com/office/drawing/2014/main" val="2015384656"/>
                    </a:ext>
                  </a:extLst>
                </a:gridCol>
                <a:gridCol w="2042421">
                  <a:extLst>
                    <a:ext uri="{9D8B030D-6E8A-4147-A177-3AD203B41FA5}">
                      <a16:colId xmlns:a16="http://schemas.microsoft.com/office/drawing/2014/main" val="325830002"/>
                    </a:ext>
                  </a:extLst>
                </a:gridCol>
                <a:gridCol w="2029244">
                  <a:extLst>
                    <a:ext uri="{9D8B030D-6E8A-4147-A177-3AD203B41FA5}">
                      <a16:colId xmlns:a16="http://schemas.microsoft.com/office/drawing/2014/main" val="4244619884"/>
                    </a:ext>
                  </a:extLst>
                </a:gridCol>
              </a:tblGrid>
              <a:tr h="335559">
                <a:tc>
                  <a:txBody>
                    <a:bodyPr/>
                    <a:lstStyle/>
                    <a:p>
                      <a:pPr marL="0" algn="l" rtl="0" eaLnBrk="1" fontAlgn="t" latinLnBrk="0" hangingPunct="1">
                        <a:spcBef>
                          <a:spcPts val="0"/>
                        </a:spcBef>
                        <a:spcAft>
                          <a:spcPts val="0"/>
                        </a:spcAft>
                      </a:pPr>
                      <a:endParaRPr lang="en-US">
                        <a:effectLst/>
                      </a:endParaRPr>
                    </a:p>
                  </a:txBody>
                  <a:tcPr marL="0" marR="0" marT="0" marB="0" anchor="ctr"/>
                </a:tc>
                <a:tc>
                  <a:txBody>
                    <a:bodyPr/>
                    <a:lstStyle/>
                    <a:p>
                      <a:pPr marL="0" algn="l" rtl="0" eaLnBrk="1" fontAlgn="t" latinLnBrk="0" hangingPunct="1">
                        <a:spcBef>
                          <a:spcPts val="0"/>
                        </a:spcBef>
                        <a:spcAft>
                          <a:spcPts val="0"/>
                        </a:spcAft>
                      </a:pPr>
                      <a:r>
                        <a:rPr lang="en-IN" sz="1400" kern="1200" cap="all">
                          <a:effectLst/>
                        </a:rPr>
                        <a:t>BASIC</a:t>
                      </a:r>
                      <a:endParaRPr lang="en-IN">
                        <a:effectLst/>
                      </a:endParaRPr>
                    </a:p>
                  </a:txBody>
                  <a:tcPr marL="0" marR="0" marT="0" marB="0" anchor="ctr"/>
                </a:tc>
                <a:tc>
                  <a:txBody>
                    <a:bodyPr/>
                    <a:lstStyle/>
                    <a:p>
                      <a:pPr marL="0" algn="l" rtl="0" eaLnBrk="1" fontAlgn="t" latinLnBrk="0" hangingPunct="1">
                        <a:spcBef>
                          <a:spcPts val="0"/>
                        </a:spcBef>
                        <a:spcAft>
                          <a:spcPts val="0"/>
                        </a:spcAft>
                      </a:pPr>
                      <a:r>
                        <a:rPr lang="en-IN" sz="1400" kern="1200" cap="all">
                          <a:effectLst/>
                        </a:rPr>
                        <a:t>STANDARD</a:t>
                      </a:r>
                      <a:endParaRPr lang="en-IN">
                        <a:effectLst/>
                      </a:endParaRPr>
                    </a:p>
                  </a:txBody>
                  <a:tcPr marL="0" marR="0" marT="0" marB="0" anchor="ctr"/>
                </a:tc>
                <a:tc>
                  <a:txBody>
                    <a:bodyPr/>
                    <a:lstStyle/>
                    <a:p>
                      <a:pPr marL="0" algn="l" rtl="0" eaLnBrk="1" fontAlgn="t" latinLnBrk="0" hangingPunct="1">
                        <a:spcBef>
                          <a:spcPts val="0"/>
                        </a:spcBef>
                        <a:spcAft>
                          <a:spcPts val="0"/>
                        </a:spcAft>
                      </a:pPr>
                      <a:r>
                        <a:rPr lang="en-IN" sz="1400" kern="1200" cap="all">
                          <a:effectLst/>
                        </a:rPr>
                        <a:t>DEDICATED</a:t>
                      </a:r>
                      <a:r>
                        <a:rPr lang="en-IN" sz="1400" kern="1200" cap="all" baseline="30000">
                          <a:effectLst/>
                        </a:rPr>
                        <a:t>*</a:t>
                      </a:r>
                      <a:endParaRPr lang="en-IN">
                        <a:effectLst/>
                      </a:endParaRPr>
                    </a:p>
                  </a:txBody>
                  <a:tcPr marL="0" marR="0" marT="0" marB="0" anchor="ctr"/>
                </a:tc>
                <a:extLst>
                  <a:ext uri="{0D108BD9-81ED-4DB2-BD59-A6C34878D82A}">
                    <a16:rowId xmlns:a16="http://schemas.microsoft.com/office/drawing/2014/main" val="1160008256"/>
                  </a:ext>
                </a:extLst>
              </a:tr>
              <a:tr h="335559">
                <a:tc>
                  <a:txBody>
                    <a:bodyPr/>
                    <a:lstStyle/>
                    <a:p>
                      <a:pPr marL="0" algn="l" rtl="0" eaLnBrk="1" fontAlgn="t" latinLnBrk="0" hangingPunct="1">
                        <a:spcBef>
                          <a:spcPts val="0"/>
                        </a:spcBef>
                        <a:spcAft>
                          <a:spcPts val="0"/>
                        </a:spcAft>
                      </a:pPr>
                      <a:r>
                        <a:rPr lang="en-IN" sz="1400" kern="1200">
                          <a:effectLst/>
                        </a:rPr>
                        <a:t>Ingress events</a:t>
                      </a:r>
                      <a:endParaRPr lang="en-IN">
                        <a:effectLst/>
                      </a:endParaRPr>
                    </a:p>
                  </a:txBody>
                  <a:tcPr marL="0" marR="0" marT="0" marB="0" anchor="ctr"/>
                </a:tc>
                <a:tc>
                  <a:txBody>
                    <a:bodyPr/>
                    <a:lstStyle/>
                    <a:p>
                      <a:pPr marL="0" algn="l" rtl="0" eaLnBrk="1" fontAlgn="t" latinLnBrk="0" hangingPunct="1">
                        <a:spcBef>
                          <a:spcPts val="0"/>
                        </a:spcBef>
                        <a:spcAft>
                          <a:spcPts val="0"/>
                        </a:spcAft>
                      </a:pPr>
                      <a:r>
                        <a:rPr lang="en-IN" sz="1400" kern="1200">
                          <a:effectLst/>
                        </a:rPr>
                        <a:t>₹1.86 per million events</a:t>
                      </a:r>
                      <a:endParaRPr lang="en-IN">
                        <a:effectLst/>
                      </a:endParaRPr>
                    </a:p>
                  </a:txBody>
                  <a:tcPr marL="0" marR="0" marT="0" marB="0" anchor="ctr"/>
                </a:tc>
                <a:tc>
                  <a:txBody>
                    <a:bodyPr/>
                    <a:lstStyle/>
                    <a:p>
                      <a:pPr marL="0" algn="l" rtl="0" eaLnBrk="1" fontAlgn="t" latinLnBrk="0" hangingPunct="1">
                        <a:spcBef>
                          <a:spcPts val="0"/>
                        </a:spcBef>
                        <a:spcAft>
                          <a:spcPts val="0"/>
                        </a:spcAft>
                      </a:pPr>
                      <a:r>
                        <a:rPr lang="en-IN" sz="1400" kern="1200">
                          <a:effectLst/>
                        </a:rPr>
                        <a:t>₹1.86 per million events</a:t>
                      </a:r>
                      <a:endParaRPr lang="en-IN">
                        <a:effectLst/>
                      </a:endParaRPr>
                    </a:p>
                  </a:txBody>
                  <a:tcPr marL="0" marR="0" marT="0" marB="0" anchor="ctr"/>
                </a:tc>
                <a:tc>
                  <a:txBody>
                    <a:bodyPr/>
                    <a:lstStyle/>
                    <a:p>
                      <a:pPr marL="0" algn="l" rtl="0" eaLnBrk="1" fontAlgn="t" latinLnBrk="0" hangingPunct="1">
                        <a:spcBef>
                          <a:spcPts val="0"/>
                        </a:spcBef>
                        <a:spcAft>
                          <a:spcPts val="0"/>
                        </a:spcAft>
                      </a:pPr>
                      <a:r>
                        <a:rPr lang="en-IN" sz="1400" kern="1200">
                          <a:effectLst/>
                        </a:rPr>
                        <a:t>Included</a:t>
                      </a:r>
                      <a:endParaRPr lang="en-IN">
                        <a:effectLst/>
                      </a:endParaRPr>
                    </a:p>
                  </a:txBody>
                  <a:tcPr marL="0" marR="0" marT="0" marB="0" anchor="ctr"/>
                </a:tc>
                <a:extLst>
                  <a:ext uri="{0D108BD9-81ED-4DB2-BD59-A6C34878D82A}">
                    <a16:rowId xmlns:a16="http://schemas.microsoft.com/office/drawing/2014/main" val="1711128778"/>
                  </a:ext>
                </a:extLst>
              </a:tr>
              <a:tr h="545284">
                <a:tc>
                  <a:txBody>
                    <a:bodyPr/>
                    <a:lstStyle/>
                    <a:p>
                      <a:pPr marL="0" algn="l" rtl="0" eaLnBrk="1" fontAlgn="t" latinLnBrk="0" hangingPunct="1">
                        <a:spcBef>
                          <a:spcPts val="0"/>
                        </a:spcBef>
                        <a:spcAft>
                          <a:spcPts val="0"/>
                        </a:spcAft>
                      </a:pPr>
                      <a:r>
                        <a:rPr lang="en-IN" sz="1400" kern="1200">
                          <a:effectLst/>
                        </a:rPr>
                        <a:t>Throughput unit (1 Mb/s ingress, 2 Mb/s egress)</a:t>
                      </a:r>
                      <a:endParaRPr lang="en-IN">
                        <a:effectLst/>
                      </a:endParaRPr>
                    </a:p>
                  </a:txBody>
                  <a:tcPr marL="0" marR="0" marT="0" marB="0" anchor="ctr"/>
                </a:tc>
                <a:tc>
                  <a:txBody>
                    <a:bodyPr/>
                    <a:lstStyle/>
                    <a:p>
                      <a:pPr marL="0" algn="l" rtl="0" eaLnBrk="1" fontAlgn="t" latinLnBrk="0" hangingPunct="1">
                        <a:spcBef>
                          <a:spcPts val="0"/>
                        </a:spcBef>
                        <a:spcAft>
                          <a:spcPts val="0"/>
                        </a:spcAft>
                      </a:pPr>
                      <a:r>
                        <a:rPr lang="en-IN" sz="1400" kern="1200">
                          <a:effectLst/>
                        </a:rPr>
                        <a:t>₹1.00/hour</a:t>
                      </a:r>
                      <a:endParaRPr lang="en-IN">
                        <a:effectLst/>
                      </a:endParaRPr>
                    </a:p>
                  </a:txBody>
                  <a:tcPr marL="0" marR="0" marT="0" marB="0" anchor="ctr"/>
                </a:tc>
                <a:tc>
                  <a:txBody>
                    <a:bodyPr/>
                    <a:lstStyle/>
                    <a:p>
                      <a:pPr marL="0" algn="l" rtl="0" eaLnBrk="1" fontAlgn="t" latinLnBrk="0" hangingPunct="1">
                        <a:spcBef>
                          <a:spcPts val="0"/>
                        </a:spcBef>
                        <a:spcAft>
                          <a:spcPts val="0"/>
                        </a:spcAft>
                      </a:pPr>
                      <a:r>
                        <a:rPr lang="en-IN" sz="1400" kern="1200">
                          <a:effectLst/>
                        </a:rPr>
                        <a:t>₹1.99/hour</a:t>
                      </a:r>
                      <a:endParaRPr lang="en-IN">
                        <a:effectLst/>
                      </a:endParaRPr>
                    </a:p>
                  </a:txBody>
                  <a:tcPr marL="0" marR="0" marT="0" marB="0" anchor="ctr"/>
                </a:tc>
                <a:tc>
                  <a:txBody>
                    <a:bodyPr/>
                    <a:lstStyle/>
                    <a:p>
                      <a:pPr marL="0" algn="l" rtl="0" eaLnBrk="1" fontAlgn="t" latinLnBrk="0" hangingPunct="1">
                        <a:spcBef>
                          <a:spcPts val="0"/>
                        </a:spcBef>
                        <a:spcAft>
                          <a:spcPts val="0"/>
                        </a:spcAft>
                      </a:pPr>
                      <a:r>
                        <a:rPr lang="en-IN" sz="1400" kern="1200">
                          <a:effectLst/>
                        </a:rPr>
                        <a:t>Included</a:t>
                      </a:r>
                      <a:endParaRPr lang="en-IN">
                        <a:effectLst/>
                      </a:endParaRPr>
                    </a:p>
                  </a:txBody>
                  <a:tcPr marL="0" marR="0" marT="0" marB="0" anchor="ctr"/>
                </a:tc>
                <a:extLst>
                  <a:ext uri="{0D108BD9-81ED-4DB2-BD59-A6C34878D82A}">
                    <a16:rowId xmlns:a16="http://schemas.microsoft.com/office/drawing/2014/main" val="1064294561"/>
                  </a:ext>
                </a:extLst>
              </a:tr>
              <a:tr h="335559">
                <a:tc>
                  <a:txBody>
                    <a:bodyPr/>
                    <a:lstStyle/>
                    <a:p>
                      <a:pPr marL="0" algn="l" rtl="0" eaLnBrk="1" fontAlgn="t" latinLnBrk="0" hangingPunct="1">
                        <a:spcBef>
                          <a:spcPts val="0"/>
                        </a:spcBef>
                        <a:spcAft>
                          <a:spcPts val="0"/>
                        </a:spcAft>
                      </a:pPr>
                      <a:r>
                        <a:rPr lang="en-IN" sz="1400" kern="1200">
                          <a:effectLst/>
                        </a:rPr>
                        <a:t>Message size</a:t>
                      </a:r>
                      <a:endParaRPr lang="en-IN">
                        <a:effectLst/>
                      </a:endParaRPr>
                    </a:p>
                  </a:txBody>
                  <a:tcPr marL="0" marR="0" marT="0" marB="0" anchor="ctr"/>
                </a:tc>
                <a:tc>
                  <a:txBody>
                    <a:bodyPr/>
                    <a:lstStyle/>
                    <a:p>
                      <a:pPr marL="0" algn="l" rtl="0" eaLnBrk="1" fontAlgn="t" latinLnBrk="0" hangingPunct="1">
                        <a:spcBef>
                          <a:spcPts val="0"/>
                        </a:spcBef>
                        <a:spcAft>
                          <a:spcPts val="0"/>
                        </a:spcAft>
                      </a:pPr>
                      <a:r>
                        <a:rPr lang="en-IN" sz="1400" kern="1200">
                          <a:effectLst/>
                        </a:rPr>
                        <a:t>256 KB</a:t>
                      </a:r>
                      <a:endParaRPr lang="en-IN">
                        <a:effectLst/>
                      </a:endParaRPr>
                    </a:p>
                  </a:txBody>
                  <a:tcPr marL="0" marR="0" marT="0" marB="0" anchor="ctr"/>
                </a:tc>
                <a:tc>
                  <a:txBody>
                    <a:bodyPr/>
                    <a:lstStyle/>
                    <a:p>
                      <a:pPr marL="0" algn="l" rtl="0" eaLnBrk="1" fontAlgn="t" latinLnBrk="0" hangingPunct="1">
                        <a:spcBef>
                          <a:spcPts val="0"/>
                        </a:spcBef>
                        <a:spcAft>
                          <a:spcPts val="0"/>
                        </a:spcAft>
                      </a:pPr>
                      <a:r>
                        <a:rPr lang="en-IN" sz="1400" kern="1200">
                          <a:effectLst/>
                        </a:rPr>
                        <a:t>256 KB</a:t>
                      </a:r>
                      <a:endParaRPr lang="en-IN">
                        <a:effectLst/>
                      </a:endParaRPr>
                    </a:p>
                  </a:txBody>
                  <a:tcPr marL="0" marR="0" marT="0" marB="0" anchor="ctr"/>
                </a:tc>
                <a:tc>
                  <a:txBody>
                    <a:bodyPr/>
                    <a:lstStyle/>
                    <a:p>
                      <a:pPr marL="0" algn="l" rtl="0" eaLnBrk="1" fontAlgn="t" latinLnBrk="0" hangingPunct="1">
                        <a:spcBef>
                          <a:spcPts val="0"/>
                        </a:spcBef>
                        <a:spcAft>
                          <a:spcPts val="0"/>
                        </a:spcAft>
                      </a:pPr>
                      <a:r>
                        <a:rPr lang="en-IN" sz="1400" kern="1200">
                          <a:effectLst/>
                        </a:rPr>
                        <a:t>1 MB</a:t>
                      </a:r>
                      <a:endParaRPr lang="en-IN">
                        <a:effectLst/>
                      </a:endParaRPr>
                    </a:p>
                  </a:txBody>
                  <a:tcPr marL="0" marR="0" marT="0" marB="0" anchor="ctr"/>
                </a:tc>
                <a:extLst>
                  <a:ext uri="{0D108BD9-81ED-4DB2-BD59-A6C34878D82A}">
                    <a16:rowId xmlns:a16="http://schemas.microsoft.com/office/drawing/2014/main" val="1212737633"/>
                  </a:ext>
                </a:extLst>
              </a:tr>
              <a:tr h="335559">
                <a:tc>
                  <a:txBody>
                    <a:bodyPr/>
                    <a:lstStyle/>
                    <a:p>
                      <a:pPr marL="0" algn="l" rtl="0" eaLnBrk="1" fontAlgn="t" latinLnBrk="0" hangingPunct="1">
                        <a:spcBef>
                          <a:spcPts val="0"/>
                        </a:spcBef>
                        <a:spcAft>
                          <a:spcPts val="0"/>
                        </a:spcAft>
                      </a:pPr>
                      <a:r>
                        <a:rPr lang="en-IN" sz="1400" kern="1200">
                          <a:effectLst/>
                        </a:rPr>
                        <a:t>Consumer groups</a:t>
                      </a:r>
                      <a:endParaRPr lang="en-IN">
                        <a:effectLst/>
                      </a:endParaRPr>
                    </a:p>
                  </a:txBody>
                  <a:tcPr marL="0" marR="0" marT="0" marB="0" anchor="ctr"/>
                </a:tc>
                <a:tc>
                  <a:txBody>
                    <a:bodyPr/>
                    <a:lstStyle/>
                    <a:p>
                      <a:pPr marL="0" algn="l" rtl="0" eaLnBrk="1" fontAlgn="t" latinLnBrk="0" hangingPunct="1">
                        <a:spcBef>
                          <a:spcPts val="0"/>
                        </a:spcBef>
                        <a:spcAft>
                          <a:spcPts val="0"/>
                        </a:spcAft>
                      </a:pPr>
                      <a:r>
                        <a:rPr lang="en-IN" sz="1400" kern="1200">
                          <a:effectLst/>
                        </a:rPr>
                        <a:t>1 – Default</a:t>
                      </a:r>
                      <a:endParaRPr lang="en-IN">
                        <a:effectLst/>
                      </a:endParaRPr>
                    </a:p>
                  </a:txBody>
                  <a:tcPr marL="0" marR="0" marT="0" marB="0" anchor="ctr"/>
                </a:tc>
                <a:tc>
                  <a:txBody>
                    <a:bodyPr/>
                    <a:lstStyle/>
                    <a:p>
                      <a:pPr marL="0" algn="l" rtl="0" eaLnBrk="1" fontAlgn="t" latinLnBrk="0" hangingPunct="1">
                        <a:spcBef>
                          <a:spcPts val="0"/>
                        </a:spcBef>
                        <a:spcAft>
                          <a:spcPts val="0"/>
                        </a:spcAft>
                      </a:pPr>
                      <a:r>
                        <a:rPr lang="en-IN" sz="1400" kern="1200">
                          <a:effectLst/>
                        </a:rPr>
                        <a:t>20</a:t>
                      </a:r>
                      <a:endParaRPr lang="en-IN">
                        <a:effectLst/>
                      </a:endParaRPr>
                    </a:p>
                  </a:txBody>
                  <a:tcPr marL="0" marR="0" marT="0" marB="0" anchor="ctr"/>
                </a:tc>
                <a:tc>
                  <a:txBody>
                    <a:bodyPr/>
                    <a:lstStyle/>
                    <a:p>
                      <a:pPr marL="0" algn="l" rtl="0" eaLnBrk="1" fontAlgn="t" latinLnBrk="0" hangingPunct="1">
                        <a:spcBef>
                          <a:spcPts val="0"/>
                        </a:spcBef>
                        <a:spcAft>
                          <a:spcPts val="0"/>
                        </a:spcAft>
                      </a:pPr>
                      <a:r>
                        <a:rPr lang="en-IN" sz="1400" kern="1200">
                          <a:effectLst/>
                        </a:rPr>
                        <a:t>20</a:t>
                      </a:r>
                      <a:endParaRPr lang="en-IN">
                        <a:effectLst/>
                      </a:endParaRPr>
                    </a:p>
                  </a:txBody>
                  <a:tcPr marL="0" marR="0" marT="0" marB="0" anchor="ctr"/>
                </a:tc>
                <a:extLst>
                  <a:ext uri="{0D108BD9-81ED-4DB2-BD59-A6C34878D82A}">
                    <a16:rowId xmlns:a16="http://schemas.microsoft.com/office/drawing/2014/main" val="822468897"/>
                  </a:ext>
                </a:extLst>
              </a:tr>
              <a:tr h="335559">
                <a:tc>
                  <a:txBody>
                    <a:bodyPr/>
                    <a:lstStyle/>
                    <a:p>
                      <a:pPr marL="0" algn="l" rtl="0" eaLnBrk="1" fontAlgn="t" latinLnBrk="0" hangingPunct="1">
                        <a:spcBef>
                          <a:spcPts val="0"/>
                        </a:spcBef>
                        <a:spcAft>
                          <a:spcPts val="0"/>
                        </a:spcAft>
                      </a:pPr>
                      <a:r>
                        <a:rPr lang="en-IN" sz="1400" kern="1200">
                          <a:effectLst/>
                        </a:rPr>
                        <a:t>Message replay</a:t>
                      </a:r>
                      <a:endParaRPr lang="en-IN">
                        <a:effectLst/>
                      </a:endParaRPr>
                    </a:p>
                  </a:txBody>
                  <a:tcPr marL="0" marR="0" marT="0" marB="0" anchor="ctr"/>
                </a:tc>
                <a:tc>
                  <a:txBody>
                    <a:bodyPr/>
                    <a:lstStyle/>
                    <a:p>
                      <a:pPr marL="0" algn="l" rtl="0" eaLnBrk="1" fontAlgn="b" latinLnBrk="0" hangingPunct="1">
                        <a:spcBef>
                          <a:spcPts val="0"/>
                        </a:spcBef>
                        <a:spcAft>
                          <a:spcPts val="0"/>
                        </a:spcAft>
                      </a:pPr>
                      <a:r>
                        <a:rPr lang="en-IN" sz="1400" kern="1200">
                          <a:effectLst/>
                        </a:rPr>
                        <a:t>Available</a:t>
                      </a:r>
                      <a:endParaRPr lang="en-IN">
                        <a:effectLst/>
                      </a:endParaRPr>
                    </a:p>
                  </a:txBody>
                  <a:tcPr marL="0" marR="0" marT="0" marB="0" anchor="ctr"/>
                </a:tc>
                <a:tc>
                  <a:txBody>
                    <a:bodyPr/>
                    <a:lstStyle/>
                    <a:p>
                      <a:pPr marL="0" algn="l" rtl="0" eaLnBrk="1" fontAlgn="b" latinLnBrk="0" hangingPunct="1">
                        <a:spcBef>
                          <a:spcPts val="0"/>
                        </a:spcBef>
                        <a:spcAft>
                          <a:spcPts val="0"/>
                        </a:spcAft>
                      </a:pPr>
                      <a:r>
                        <a:rPr lang="en-IN" sz="1400" kern="1200">
                          <a:effectLst/>
                        </a:rPr>
                        <a:t>Available</a:t>
                      </a:r>
                      <a:endParaRPr lang="en-IN">
                        <a:effectLst/>
                      </a:endParaRPr>
                    </a:p>
                  </a:txBody>
                  <a:tcPr marL="0" marR="0" marT="0" marB="0" anchor="ctr"/>
                </a:tc>
                <a:tc>
                  <a:txBody>
                    <a:bodyPr/>
                    <a:lstStyle/>
                    <a:p>
                      <a:pPr marL="0" algn="l" rtl="0" eaLnBrk="1" fontAlgn="b" latinLnBrk="0" hangingPunct="1">
                        <a:spcBef>
                          <a:spcPts val="0"/>
                        </a:spcBef>
                        <a:spcAft>
                          <a:spcPts val="0"/>
                        </a:spcAft>
                      </a:pPr>
                      <a:r>
                        <a:rPr lang="en-IN" sz="1400" kern="1200">
                          <a:effectLst/>
                        </a:rPr>
                        <a:t>Available</a:t>
                      </a:r>
                      <a:endParaRPr lang="en-IN">
                        <a:effectLst/>
                      </a:endParaRPr>
                    </a:p>
                  </a:txBody>
                  <a:tcPr marL="0" marR="0" marT="0" marB="0" anchor="ctr"/>
                </a:tc>
                <a:extLst>
                  <a:ext uri="{0D108BD9-81ED-4DB2-BD59-A6C34878D82A}">
                    <a16:rowId xmlns:a16="http://schemas.microsoft.com/office/drawing/2014/main" val="2519069832"/>
                  </a:ext>
                </a:extLst>
              </a:tr>
              <a:tr h="335559">
                <a:tc>
                  <a:txBody>
                    <a:bodyPr/>
                    <a:lstStyle/>
                    <a:p>
                      <a:pPr marL="0" algn="l" rtl="0" eaLnBrk="1" fontAlgn="t" latinLnBrk="0" hangingPunct="1">
                        <a:spcBef>
                          <a:spcPts val="0"/>
                        </a:spcBef>
                        <a:spcAft>
                          <a:spcPts val="0"/>
                        </a:spcAft>
                      </a:pPr>
                      <a:r>
                        <a:rPr lang="en-IN" sz="1400" kern="1200">
                          <a:effectLst/>
                        </a:rPr>
                        <a:t>Maximum throughput units</a:t>
                      </a:r>
                      <a:endParaRPr lang="en-IN">
                        <a:effectLst/>
                      </a:endParaRPr>
                    </a:p>
                  </a:txBody>
                  <a:tcPr marL="0" marR="0" marT="0" marB="0" anchor="ctr"/>
                </a:tc>
                <a:tc>
                  <a:txBody>
                    <a:bodyPr/>
                    <a:lstStyle/>
                    <a:p>
                      <a:pPr marL="0" algn="l" rtl="0" eaLnBrk="1" fontAlgn="t" latinLnBrk="0" hangingPunct="1">
                        <a:spcBef>
                          <a:spcPts val="0"/>
                        </a:spcBef>
                        <a:spcAft>
                          <a:spcPts val="0"/>
                        </a:spcAft>
                      </a:pPr>
                      <a:r>
                        <a:rPr lang="en-IN" sz="1400" kern="1200">
                          <a:effectLst/>
                        </a:rPr>
                        <a:t>20</a:t>
                      </a:r>
                      <a:endParaRPr lang="en-IN">
                        <a:effectLst/>
                      </a:endParaRPr>
                    </a:p>
                  </a:txBody>
                  <a:tcPr marL="0" marR="0" marT="0" marB="0" anchor="ctr"/>
                </a:tc>
                <a:tc>
                  <a:txBody>
                    <a:bodyPr/>
                    <a:lstStyle/>
                    <a:p>
                      <a:pPr marL="0" algn="l" rtl="0" eaLnBrk="1" fontAlgn="t" latinLnBrk="0" hangingPunct="1">
                        <a:spcBef>
                          <a:spcPts val="0"/>
                        </a:spcBef>
                        <a:spcAft>
                          <a:spcPts val="0"/>
                        </a:spcAft>
                      </a:pPr>
                      <a:r>
                        <a:rPr lang="en-IN" sz="1400" kern="1200">
                          <a:effectLst/>
                        </a:rPr>
                        <a:t>20</a:t>
                      </a:r>
                      <a:r>
                        <a:rPr lang="en-IN" sz="1400" kern="1200" baseline="30000">
                          <a:effectLst/>
                        </a:rPr>
                        <a:t>**</a:t>
                      </a:r>
                      <a:endParaRPr lang="en-IN">
                        <a:effectLst/>
                      </a:endParaRPr>
                    </a:p>
                  </a:txBody>
                  <a:tcPr marL="0" marR="0" marT="0" marB="0" anchor="ctr"/>
                </a:tc>
                <a:tc>
                  <a:txBody>
                    <a:bodyPr/>
                    <a:lstStyle/>
                    <a:p>
                      <a:pPr marL="0" algn="l" rtl="0" eaLnBrk="1" fontAlgn="t" latinLnBrk="0" hangingPunct="1">
                        <a:spcBef>
                          <a:spcPts val="0"/>
                        </a:spcBef>
                        <a:spcAft>
                          <a:spcPts val="0"/>
                        </a:spcAft>
                      </a:pPr>
                      <a:r>
                        <a:rPr lang="en-IN" sz="1400" kern="1200">
                          <a:effectLst/>
                        </a:rPr>
                        <a:t>1 CU≈50</a:t>
                      </a:r>
                      <a:endParaRPr lang="en-IN">
                        <a:effectLst/>
                      </a:endParaRPr>
                    </a:p>
                  </a:txBody>
                  <a:tcPr marL="0" marR="0" marT="0" marB="0" anchor="ctr"/>
                </a:tc>
                <a:extLst>
                  <a:ext uri="{0D108BD9-81ED-4DB2-BD59-A6C34878D82A}">
                    <a16:rowId xmlns:a16="http://schemas.microsoft.com/office/drawing/2014/main" val="487356011"/>
                  </a:ext>
                </a:extLst>
              </a:tr>
              <a:tr h="335559">
                <a:tc>
                  <a:txBody>
                    <a:bodyPr/>
                    <a:lstStyle/>
                    <a:p>
                      <a:pPr marL="0" algn="l" rtl="0" eaLnBrk="1" fontAlgn="t" latinLnBrk="0" hangingPunct="1">
                        <a:spcBef>
                          <a:spcPts val="0"/>
                        </a:spcBef>
                        <a:spcAft>
                          <a:spcPts val="0"/>
                        </a:spcAft>
                      </a:pPr>
                      <a:r>
                        <a:rPr lang="en-IN" sz="1400" kern="1200">
                          <a:effectLst/>
                        </a:rPr>
                        <a:t>Apache Kafka</a:t>
                      </a:r>
                      <a:endParaRPr lang="en-IN">
                        <a:effectLst/>
                      </a:endParaRPr>
                    </a:p>
                  </a:txBody>
                  <a:tcPr marL="0" marR="0" marT="0" marB="0" anchor="ctr"/>
                </a:tc>
                <a:tc>
                  <a:txBody>
                    <a:bodyPr/>
                    <a:lstStyle/>
                    <a:p>
                      <a:pPr marL="0" algn="l" rtl="0" eaLnBrk="1" fontAlgn="t" latinLnBrk="0" hangingPunct="1">
                        <a:spcBef>
                          <a:spcPts val="0"/>
                        </a:spcBef>
                        <a:spcAft>
                          <a:spcPts val="0"/>
                        </a:spcAft>
                      </a:pPr>
                      <a:r>
                        <a:rPr lang="en-IN" sz="1400" kern="1200">
                          <a:effectLst/>
                        </a:rPr>
                        <a:t>Not available</a:t>
                      </a:r>
                      <a:endParaRPr lang="en-IN">
                        <a:effectLst/>
                      </a:endParaRPr>
                    </a:p>
                  </a:txBody>
                  <a:tcPr marL="0" marR="0" marT="0" marB="0" anchor="ctr"/>
                </a:tc>
                <a:tc>
                  <a:txBody>
                    <a:bodyPr/>
                    <a:lstStyle/>
                    <a:p>
                      <a:pPr marL="0" algn="l" rtl="0" eaLnBrk="1" fontAlgn="b" latinLnBrk="0" hangingPunct="1">
                        <a:spcBef>
                          <a:spcPts val="0"/>
                        </a:spcBef>
                        <a:spcAft>
                          <a:spcPts val="0"/>
                        </a:spcAft>
                      </a:pPr>
                      <a:r>
                        <a:rPr lang="en-IN" sz="1400" kern="1200">
                          <a:effectLst/>
                        </a:rPr>
                        <a:t>Available</a:t>
                      </a:r>
                      <a:endParaRPr lang="en-IN">
                        <a:effectLst/>
                      </a:endParaRPr>
                    </a:p>
                  </a:txBody>
                  <a:tcPr marL="0" marR="0" marT="0" marB="0" anchor="ctr"/>
                </a:tc>
                <a:tc>
                  <a:txBody>
                    <a:bodyPr/>
                    <a:lstStyle/>
                    <a:p>
                      <a:pPr marL="0" algn="l" rtl="0" eaLnBrk="1" fontAlgn="b" latinLnBrk="0" hangingPunct="1">
                        <a:spcBef>
                          <a:spcPts val="0"/>
                        </a:spcBef>
                        <a:spcAft>
                          <a:spcPts val="0"/>
                        </a:spcAft>
                      </a:pPr>
                      <a:r>
                        <a:rPr lang="en-IN" sz="1400" kern="1200">
                          <a:effectLst/>
                        </a:rPr>
                        <a:t>Available</a:t>
                      </a:r>
                      <a:endParaRPr lang="en-IN">
                        <a:effectLst/>
                      </a:endParaRPr>
                    </a:p>
                  </a:txBody>
                  <a:tcPr marL="0" marR="0" marT="0" marB="0" anchor="ctr"/>
                </a:tc>
                <a:extLst>
                  <a:ext uri="{0D108BD9-81ED-4DB2-BD59-A6C34878D82A}">
                    <a16:rowId xmlns:a16="http://schemas.microsoft.com/office/drawing/2014/main" val="2374247186"/>
                  </a:ext>
                </a:extLst>
              </a:tr>
              <a:tr h="335559">
                <a:tc>
                  <a:txBody>
                    <a:bodyPr/>
                    <a:lstStyle/>
                    <a:p>
                      <a:pPr marL="0" algn="l" rtl="0" eaLnBrk="1" fontAlgn="t" latinLnBrk="0" hangingPunct="1">
                        <a:spcBef>
                          <a:spcPts val="0"/>
                        </a:spcBef>
                        <a:spcAft>
                          <a:spcPts val="0"/>
                        </a:spcAft>
                      </a:pPr>
                      <a:r>
                        <a:rPr lang="en-IN" sz="1400" kern="1200">
                          <a:effectLst/>
                        </a:rPr>
                        <a:t>Brokered connections</a:t>
                      </a:r>
                      <a:endParaRPr lang="en-IN">
                        <a:effectLst/>
                      </a:endParaRPr>
                    </a:p>
                  </a:txBody>
                  <a:tcPr marL="0" marR="0" marT="0" marB="0" anchor="ctr"/>
                </a:tc>
                <a:tc>
                  <a:txBody>
                    <a:bodyPr/>
                    <a:lstStyle/>
                    <a:p>
                      <a:pPr marL="0" algn="l" rtl="0" eaLnBrk="1" fontAlgn="t" latinLnBrk="0" hangingPunct="1">
                        <a:spcBef>
                          <a:spcPts val="0"/>
                        </a:spcBef>
                        <a:spcAft>
                          <a:spcPts val="0"/>
                        </a:spcAft>
                      </a:pPr>
                      <a:r>
                        <a:rPr lang="en-IN" sz="1400" kern="1200">
                          <a:effectLst/>
                        </a:rPr>
                        <a:t>100 included</a:t>
                      </a:r>
                      <a:endParaRPr lang="en-IN">
                        <a:effectLst/>
                      </a:endParaRPr>
                    </a:p>
                  </a:txBody>
                  <a:tcPr marL="0" marR="0" marT="0" marB="0" anchor="ctr"/>
                </a:tc>
                <a:tc>
                  <a:txBody>
                    <a:bodyPr/>
                    <a:lstStyle/>
                    <a:p>
                      <a:pPr marL="0" algn="l" rtl="0" eaLnBrk="1" fontAlgn="t" latinLnBrk="0" hangingPunct="1">
                        <a:spcBef>
                          <a:spcPts val="0"/>
                        </a:spcBef>
                        <a:spcAft>
                          <a:spcPts val="0"/>
                        </a:spcAft>
                      </a:pPr>
                      <a:r>
                        <a:rPr lang="en-IN" sz="1400" kern="1200">
                          <a:effectLst/>
                        </a:rPr>
                        <a:t>1,000 included</a:t>
                      </a:r>
                      <a:endParaRPr lang="en-IN">
                        <a:effectLst/>
                      </a:endParaRPr>
                    </a:p>
                  </a:txBody>
                  <a:tcPr marL="0" marR="0" marT="0" marB="0" anchor="ctr"/>
                </a:tc>
                <a:tc>
                  <a:txBody>
                    <a:bodyPr/>
                    <a:lstStyle/>
                    <a:p>
                      <a:pPr marL="0" algn="l" rtl="0" eaLnBrk="1" fontAlgn="t" latinLnBrk="0" hangingPunct="1">
                        <a:spcBef>
                          <a:spcPts val="0"/>
                        </a:spcBef>
                        <a:spcAft>
                          <a:spcPts val="0"/>
                        </a:spcAft>
                      </a:pPr>
                      <a:r>
                        <a:rPr lang="en-IN" sz="1400" kern="1200">
                          <a:effectLst/>
                        </a:rPr>
                        <a:t>25K included</a:t>
                      </a:r>
                      <a:endParaRPr lang="en-IN">
                        <a:effectLst/>
                      </a:endParaRPr>
                    </a:p>
                  </a:txBody>
                  <a:tcPr marL="0" marR="0" marT="0" marB="0" anchor="ctr"/>
                </a:tc>
                <a:extLst>
                  <a:ext uri="{0D108BD9-81ED-4DB2-BD59-A6C34878D82A}">
                    <a16:rowId xmlns:a16="http://schemas.microsoft.com/office/drawing/2014/main" val="2553444670"/>
                  </a:ext>
                </a:extLst>
              </a:tr>
              <a:tr h="335559">
                <a:tc>
                  <a:txBody>
                    <a:bodyPr/>
                    <a:lstStyle/>
                    <a:p>
                      <a:pPr marL="0" algn="l" rtl="0" eaLnBrk="1" fontAlgn="t" latinLnBrk="0" hangingPunct="1">
                        <a:spcBef>
                          <a:spcPts val="0"/>
                        </a:spcBef>
                        <a:spcAft>
                          <a:spcPts val="0"/>
                        </a:spcAft>
                      </a:pPr>
                      <a:r>
                        <a:rPr lang="en-IN" sz="1400" kern="1200">
                          <a:effectLst/>
                        </a:rPr>
                        <a:t>Message retention</a:t>
                      </a:r>
                      <a:endParaRPr lang="en-IN">
                        <a:effectLst/>
                      </a:endParaRPr>
                    </a:p>
                  </a:txBody>
                  <a:tcPr marL="0" marR="0" marT="0" marB="0" anchor="ctr"/>
                </a:tc>
                <a:tc>
                  <a:txBody>
                    <a:bodyPr/>
                    <a:lstStyle/>
                    <a:p>
                      <a:pPr marL="0" algn="l" rtl="0" eaLnBrk="1" fontAlgn="t" latinLnBrk="0" hangingPunct="1">
                        <a:spcBef>
                          <a:spcPts val="0"/>
                        </a:spcBef>
                        <a:spcAft>
                          <a:spcPts val="0"/>
                        </a:spcAft>
                      </a:pPr>
                      <a:r>
                        <a:rPr lang="en-IN" sz="1400" kern="1200">
                          <a:effectLst/>
                        </a:rPr>
                        <a:t>1 day included</a:t>
                      </a:r>
                      <a:endParaRPr lang="en-IN">
                        <a:effectLst/>
                      </a:endParaRPr>
                    </a:p>
                  </a:txBody>
                  <a:tcPr marL="0" marR="0" marT="0" marB="0" anchor="ctr"/>
                </a:tc>
                <a:tc>
                  <a:txBody>
                    <a:bodyPr/>
                    <a:lstStyle/>
                    <a:p>
                      <a:pPr marL="0" algn="l" rtl="0" eaLnBrk="1" fontAlgn="t" latinLnBrk="0" hangingPunct="1">
                        <a:spcBef>
                          <a:spcPts val="0"/>
                        </a:spcBef>
                        <a:spcAft>
                          <a:spcPts val="0"/>
                        </a:spcAft>
                      </a:pPr>
                      <a:r>
                        <a:rPr lang="en-IN" sz="1400" kern="1200">
                          <a:effectLst/>
                        </a:rPr>
                        <a:t>1 day included</a:t>
                      </a:r>
                      <a:r>
                        <a:rPr lang="en-IN" sz="1400" kern="1200" baseline="30000">
                          <a:effectLst/>
                        </a:rPr>
                        <a:t>***</a:t>
                      </a:r>
                      <a:endParaRPr lang="en-IN">
                        <a:effectLst/>
                      </a:endParaRPr>
                    </a:p>
                  </a:txBody>
                  <a:tcPr marL="0" marR="0" marT="0" marB="0" anchor="ctr"/>
                </a:tc>
                <a:tc>
                  <a:txBody>
                    <a:bodyPr/>
                    <a:lstStyle/>
                    <a:p>
                      <a:pPr marL="0" algn="l" rtl="0" eaLnBrk="1" fontAlgn="t" latinLnBrk="0" hangingPunct="1">
                        <a:spcBef>
                          <a:spcPts val="0"/>
                        </a:spcBef>
                        <a:spcAft>
                          <a:spcPts val="0"/>
                        </a:spcAft>
                      </a:pPr>
                      <a:r>
                        <a:rPr lang="en-IN" sz="1400" kern="1200">
                          <a:effectLst/>
                        </a:rPr>
                        <a:t>Up to 7 days included</a:t>
                      </a:r>
                      <a:r>
                        <a:rPr lang="en-IN" sz="1400" kern="1200" baseline="30000">
                          <a:effectLst/>
                        </a:rPr>
                        <a:t>***</a:t>
                      </a:r>
                      <a:endParaRPr lang="en-IN">
                        <a:effectLst/>
                      </a:endParaRPr>
                    </a:p>
                  </a:txBody>
                  <a:tcPr marL="0" marR="0" marT="0" marB="0" anchor="ctr"/>
                </a:tc>
                <a:extLst>
                  <a:ext uri="{0D108BD9-81ED-4DB2-BD59-A6C34878D82A}">
                    <a16:rowId xmlns:a16="http://schemas.microsoft.com/office/drawing/2014/main" val="3096272703"/>
                  </a:ext>
                </a:extLst>
              </a:tr>
              <a:tr h="335559">
                <a:tc>
                  <a:txBody>
                    <a:bodyPr/>
                    <a:lstStyle/>
                    <a:p>
                      <a:pPr marL="0" algn="l" rtl="0" eaLnBrk="1" fontAlgn="t" latinLnBrk="0" hangingPunct="1">
                        <a:spcBef>
                          <a:spcPts val="0"/>
                        </a:spcBef>
                        <a:spcAft>
                          <a:spcPts val="0"/>
                        </a:spcAft>
                      </a:pPr>
                      <a:r>
                        <a:rPr lang="en-IN" sz="1400" kern="1200">
                          <a:effectLst/>
                        </a:rPr>
                        <a:t>Additional brokered connections</a:t>
                      </a:r>
                      <a:endParaRPr lang="en-IN">
                        <a:effectLst/>
                      </a:endParaRPr>
                    </a:p>
                  </a:txBody>
                  <a:tcPr marL="0" marR="0" marT="0" marB="0" anchor="ctr"/>
                </a:tc>
                <a:tc>
                  <a:txBody>
                    <a:bodyPr/>
                    <a:lstStyle/>
                    <a:p>
                      <a:pPr marL="0" algn="l" rtl="0" eaLnBrk="1" fontAlgn="t" latinLnBrk="0" hangingPunct="1">
                        <a:spcBef>
                          <a:spcPts val="0"/>
                        </a:spcBef>
                        <a:spcAft>
                          <a:spcPts val="0"/>
                        </a:spcAft>
                      </a:pPr>
                      <a:r>
                        <a:rPr lang="en-IN" sz="1400" kern="1200">
                          <a:effectLst/>
                        </a:rPr>
                        <a:t>Not available</a:t>
                      </a:r>
                      <a:endParaRPr lang="en-IN">
                        <a:effectLst/>
                      </a:endParaRPr>
                    </a:p>
                  </a:txBody>
                  <a:tcPr marL="0" marR="0" marT="0" marB="0" anchor="ctr"/>
                </a:tc>
                <a:tc>
                  <a:txBody>
                    <a:bodyPr/>
                    <a:lstStyle/>
                    <a:p>
                      <a:pPr marL="0" algn="l" rtl="0" eaLnBrk="1" fontAlgn="b" latinLnBrk="0" hangingPunct="1">
                        <a:spcBef>
                          <a:spcPts val="0"/>
                        </a:spcBef>
                        <a:spcAft>
                          <a:spcPts val="0"/>
                        </a:spcAft>
                      </a:pPr>
                      <a:r>
                        <a:rPr lang="en-IN" sz="1400" kern="1200">
                          <a:effectLst/>
                        </a:rPr>
                        <a:t>Available</a:t>
                      </a:r>
                      <a:endParaRPr lang="en-IN">
                        <a:effectLst/>
                      </a:endParaRPr>
                    </a:p>
                  </a:txBody>
                  <a:tcPr marL="0" marR="0" marT="0" marB="0" anchor="ctr"/>
                </a:tc>
                <a:tc>
                  <a:txBody>
                    <a:bodyPr/>
                    <a:lstStyle/>
                    <a:p>
                      <a:pPr marL="0" algn="l" rtl="0" eaLnBrk="1" fontAlgn="b" latinLnBrk="0" hangingPunct="1">
                        <a:spcBef>
                          <a:spcPts val="0"/>
                        </a:spcBef>
                        <a:spcAft>
                          <a:spcPts val="0"/>
                        </a:spcAft>
                      </a:pPr>
                      <a:r>
                        <a:rPr lang="en-IN" sz="1400" kern="1200">
                          <a:effectLst/>
                        </a:rPr>
                        <a:t>Available</a:t>
                      </a:r>
                      <a:endParaRPr lang="en-IN">
                        <a:effectLst/>
                      </a:endParaRPr>
                    </a:p>
                  </a:txBody>
                  <a:tcPr marL="0" marR="0" marT="0" marB="0" anchor="ctr"/>
                </a:tc>
                <a:extLst>
                  <a:ext uri="{0D108BD9-81ED-4DB2-BD59-A6C34878D82A}">
                    <a16:rowId xmlns:a16="http://schemas.microsoft.com/office/drawing/2014/main" val="716387639"/>
                  </a:ext>
                </a:extLst>
              </a:tr>
              <a:tr h="335559">
                <a:tc>
                  <a:txBody>
                    <a:bodyPr/>
                    <a:lstStyle/>
                    <a:p>
                      <a:pPr marL="0" algn="l" rtl="0" eaLnBrk="1" fontAlgn="t" latinLnBrk="0" hangingPunct="1">
                        <a:spcBef>
                          <a:spcPts val="0"/>
                        </a:spcBef>
                        <a:spcAft>
                          <a:spcPts val="0"/>
                        </a:spcAft>
                      </a:pPr>
                      <a:r>
                        <a:rPr lang="en-IN" sz="1400" kern="1200">
                          <a:effectLst/>
                        </a:rPr>
                        <a:t>Publisher policies</a:t>
                      </a:r>
                      <a:endParaRPr lang="en-IN">
                        <a:effectLst/>
                      </a:endParaRPr>
                    </a:p>
                  </a:txBody>
                  <a:tcPr marL="0" marR="0" marT="0" marB="0" anchor="ctr"/>
                </a:tc>
                <a:tc>
                  <a:txBody>
                    <a:bodyPr/>
                    <a:lstStyle/>
                    <a:p>
                      <a:pPr marL="0" algn="l" rtl="0" eaLnBrk="1" fontAlgn="t" latinLnBrk="0" hangingPunct="1">
                        <a:spcBef>
                          <a:spcPts val="0"/>
                        </a:spcBef>
                        <a:spcAft>
                          <a:spcPts val="0"/>
                        </a:spcAft>
                      </a:pPr>
                      <a:r>
                        <a:rPr lang="en-IN" sz="1400" kern="1200">
                          <a:effectLst/>
                        </a:rPr>
                        <a:t>Not available</a:t>
                      </a:r>
                      <a:endParaRPr lang="en-IN">
                        <a:effectLst/>
                      </a:endParaRPr>
                    </a:p>
                  </a:txBody>
                  <a:tcPr marL="0" marR="0" marT="0" marB="0" anchor="ctr"/>
                </a:tc>
                <a:tc>
                  <a:txBody>
                    <a:bodyPr/>
                    <a:lstStyle/>
                    <a:p>
                      <a:pPr marL="0" algn="l" rtl="0" eaLnBrk="1" fontAlgn="b" latinLnBrk="0" hangingPunct="1">
                        <a:spcBef>
                          <a:spcPts val="0"/>
                        </a:spcBef>
                        <a:spcAft>
                          <a:spcPts val="0"/>
                        </a:spcAft>
                      </a:pPr>
                      <a:r>
                        <a:rPr lang="en-IN" sz="1400" kern="1200">
                          <a:effectLst/>
                        </a:rPr>
                        <a:t>Available</a:t>
                      </a:r>
                      <a:endParaRPr lang="en-IN">
                        <a:effectLst/>
                      </a:endParaRPr>
                    </a:p>
                  </a:txBody>
                  <a:tcPr marL="0" marR="0" marT="0" marB="0" anchor="ctr"/>
                </a:tc>
                <a:tc>
                  <a:txBody>
                    <a:bodyPr/>
                    <a:lstStyle/>
                    <a:p>
                      <a:pPr marL="0" algn="l" rtl="0" eaLnBrk="1" fontAlgn="b" latinLnBrk="0" hangingPunct="1">
                        <a:spcBef>
                          <a:spcPts val="0"/>
                        </a:spcBef>
                        <a:spcAft>
                          <a:spcPts val="0"/>
                        </a:spcAft>
                      </a:pPr>
                      <a:r>
                        <a:rPr lang="en-IN" sz="1400" kern="1200">
                          <a:effectLst/>
                        </a:rPr>
                        <a:t>Available</a:t>
                      </a:r>
                      <a:endParaRPr lang="en-IN">
                        <a:effectLst/>
                      </a:endParaRPr>
                    </a:p>
                  </a:txBody>
                  <a:tcPr marL="0" marR="0" marT="0" marB="0" anchor="ctr"/>
                </a:tc>
                <a:extLst>
                  <a:ext uri="{0D108BD9-81ED-4DB2-BD59-A6C34878D82A}">
                    <a16:rowId xmlns:a16="http://schemas.microsoft.com/office/drawing/2014/main" val="2779045503"/>
                  </a:ext>
                </a:extLst>
              </a:tr>
              <a:tr h="335559">
                <a:tc>
                  <a:txBody>
                    <a:bodyPr/>
                    <a:lstStyle/>
                    <a:p>
                      <a:pPr marL="0" algn="l" rtl="0" eaLnBrk="1" fontAlgn="t" latinLnBrk="0" hangingPunct="1">
                        <a:spcBef>
                          <a:spcPts val="0"/>
                        </a:spcBef>
                        <a:spcAft>
                          <a:spcPts val="0"/>
                        </a:spcAft>
                      </a:pPr>
                      <a:r>
                        <a:rPr lang="en-IN" sz="1400" kern="1200">
                          <a:effectLst/>
                        </a:rPr>
                        <a:t>Capture</a:t>
                      </a:r>
                      <a:endParaRPr lang="en-IN">
                        <a:effectLst/>
                      </a:endParaRPr>
                    </a:p>
                  </a:txBody>
                  <a:tcPr marL="0" marR="0" marT="0" marB="0" anchor="ctr"/>
                </a:tc>
                <a:tc>
                  <a:txBody>
                    <a:bodyPr/>
                    <a:lstStyle/>
                    <a:p>
                      <a:pPr marL="0" algn="l" rtl="0" eaLnBrk="1" fontAlgn="t" latinLnBrk="0" hangingPunct="1">
                        <a:spcBef>
                          <a:spcPts val="0"/>
                        </a:spcBef>
                        <a:spcAft>
                          <a:spcPts val="0"/>
                        </a:spcAft>
                      </a:pPr>
                      <a:r>
                        <a:rPr lang="en-IN" sz="1400" kern="1200">
                          <a:effectLst/>
                        </a:rPr>
                        <a:t>Not available</a:t>
                      </a:r>
                      <a:endParaRPr lang="en-IN">
                        <a:effectLst/>
                      </a:endParaRPr>
                    </a:p>
                  </a:txBody>
                  <a:tcPr marL="0" marR="0" marT="0" marB="0" anchor="ctr"/>
                </a:tc>
                <a:tc>
                  <a:txBody>
                    <a:bodyPr/>
                    <a:lstStyle/>
                    <a:p>
                      <a:pPr marL="0" algn="l" rtl="0" eaLnBrk="1" fontAlgn="t" latinLnBrk="0" hangingPunct="1">
                        <a:spcBef>
                          <a:spcPts val="0"/>
                        </a:spcBef>
                        <a:spcAft>
                          <a:spcPts val="0"/>
                        </a:spcAft>
                      </a:pPr>
                      <a:r>
                        <a:rPr lang="en-IN" sz="1400" kern="1200">
                          <a:effectLst/>
                        </a:rPr>
                        <a:t>₹6.61/hour</a:t>
                      </a:r>
                      <a:endParaRPr lang="en-IN">
                        <a:effectLst/>
                      </a:endParaRPr>
                    </a:p>
                  </a:txBody>
                  <a:tcPr marL="0" marR="0" marT="0" marB="0" anchor="ctr"/>
                </a:tc>
                <a:tc>
                  <a:txBody>
                    <a:bodyPr/>
                    <a:lstStyle/>
                    <a:p>
                      <a:pPr marL="0" algn="l" rtl="0" eaLnBrk="1" fontAlgn="t" latinLnBrk="0" hangingPunct="1">
                        <a:spcBef>
                          <a:spcPts val="0"/>
                        </a:spcBef>
                        <a:spcAft>
                          <a:spcPts val="0"/>
                        </a:spcAft>
                      </a:pPr>
                      <a:r>
                        <a:rPr lang="en-IN" sz="1400" kern="1200">
                          <a:effectLst/>
                        </a:rPr>
                        <a:t>Included</a:t>
                      </a:r>
                      <a:endParaRPr lang="en-IN">
                        <a:effectLst/>
                      </a:endParaRPr>
                    </a:p>
                  </a:txBody>
                  <a:tcPr marL="0" marR="0" marT="0" marB="0" anchor="ctr"/>
                </a:tc>
                <a:extLst>
                  <a:ext uri="{0D108BD9-81ED-4DB2-BD59-A6C34878D82A}">
                    <a16:rowId xmlns:a16="http://schemas.microsoft.com/office/drawing/2014/main" val="3787085316"/>
                  </a:ext>
                </a:extLst>
              </a:tr>
            </a:tbl>
          </a:graphicData>
        </a:graphic>
      </p:graphicFrame>
    </p:spTree>
    <p:extLst>
      <p:ext uri="{BB962C8B-B14F-4D97-AF65-F5344CB8AC3E}">
        <p14:creationId xmlns:p14="http://schemas.microsoft.com/office/powerpoint/2010/main" val="3646217198"/>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4144E57-C255-F941-BC42-5C92499D65E2}"/>
              </a:ext>
            </a:extLst>
          </p:cNvPr>
          <p:cNvSpPr>
            <a:spLocks noGrp="1"/>
          </p:cNvSpPr>
          <p:nvPr>
            <p:ph type="title"/>
          </p:nvPr>
        </p:nvSpPr>
        <p:spPr>
          <a:xfrm>
            <a:off x="269240" y="722893"/>
            <a:ext cx="8067822" cy="2697988"/>
          </a:xfrm>
        </p:spPr>
        <p:txBody>
          <a:bodyPr>
            <a:normAutofit/>
          </a:bodyPr>
          <a:lstStyle/>
          <a:p>
            <a:r>
              <a:rPr lang="en-US" sz="6600">
                <a:solidFill>
                  <a:schemeClr val="bg1"/>
                </a:solidFill>
              </a:rPr>
              <a:t>Demo</a:t>
            </a:r>
          </a:p>
        </p:txBody>
      </p:sp>
      <p:sp>
        <p:nvSpPr>
          <p:cNvPr id="7" name="Text Placeholder 4">
            <a:extLst>
              <a:ext uri="{FF2B5EF4-FFF2-40B4-BE49-F238E27FC236}">
                <a16:creationId xmlns:a16="http://schemas.microsoft.com/office/drawing/2014/main" id="{5D4E8518-349A-8C49-95C4-7538F141B358}"/>
              </a:ext>
            </a:extLst>
          </p:cNvPr>
          <p:cNvSpPr txBox="1">
            <a:spLocks/>
          </p:cNvSpPr>
          <p:nvPr/>
        </p:nvSpPr>
        <p:spPr>
          <a:xfrm>
            <a:off x="269240" y="3877214"/>
            <a:ext cx="11660706" cy="1793627"/>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bg1"/>
                </a:solidFill>
                <a:cs typeface="Calibri" panose="020F0502020204030204"/>
              </a:rPr>
              <a:t>Deploying Event Hub</a:t>
            </a:r>
          </a:p>
          <a:p>
            <a:r>
              <a:rPr lang="en-US">
                <a:solidFill>
                  <a:schemeClr val="bg1"/>
                </a:solidFill>
                <a:cs typeface="Calibri" panose="020F0502020204030204"/>
              </a:rPr>
              <a:t>Sending and receiving events using Event Hub</a:t>
            </a:r>
          </a:p>
          <a:p>
            <a:r>
              <a:rPr lang="en-US">
                <a:solidFill>
                  <a:schemeClr val="bg1"/>
                </a:solidFill>
                <a:cs typeface="Calibri" panose="020F0502020204030204"/>
              </a:rPr>
              <a:t>Using Kafka </a:t>
            </a:r>
            <a:r>
              <a:rPr lang="en-US" err="1">
                <a:solidFill>
                  <a:schemeClr val="bg1"/>
                </a:solidFill>
                <a:cs typeface="Calibri" panose="020F0502020204030204"/>
              </a:rPr>
              <a:t>MirrorMaker</a:t>
            </a:r>
            <a:r>
              <a:rPr lang="en-US">
                <a:solidFill>
                  <a:schemeClr val="bg1"/>
                </a:solidFill>
                <a:cs typeface="Calibri" panose="020F0502020204030204"/>
              </a:rPr>
              <a:t> with Event Hubs for Kafka</a:t>
            </a:r>
          </a:p>
        </p:txBody>
      </p:sp>
    </p:spTree>
    <p:extLst>
      <p:ext uri="{BB962C8B-B14F-4D97-AF65-F5344CB8AC3E}">
        <p14:creationId xmlns:p14="http://schemas.microsoft.com/office/powerpoint/2010/main" val="339571381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Hit Refresh – </a:t>
            </a:r>
            <a:r>
              <a:rPr lang="en-US">
                <a:solidFill>
                  <a:schemeClr val="bg1"/>
                </a:solidFill>
              </a:rPr>
              <a:t>Stream Analytics</a:t>
            </a:r>
            <a:endParaRPr lang="en-US" b="1">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757236" y="3046264"/>
            <a:ext cx="10596564" cy="584775"/>
          </a:xfrm>
          <a:prstGeom prst="rect">
            <a:avLst/>
          </a:prstGeom>
        </p:spPr>
        <p:txBody>
          <a:bodyPr wrap="square" anchor="t">
            <a:spAutoFit/>
          </a:bodyPr>
          <a:lstStyle/>
          <a:p>
            <a:pPr algn="ctr" defTabSz="932597"/>
            <a:r>
              <a:rPr lang="en-IN" sz="3200" b="1" i="1">
                <a:solidFill>
                  <a:schemeClr val="bg1"/>
                </a:solidFill>
              </a:rPr>
              <a:t>Analyse data from all the gateways and IoT devices</a:t>
            </a:r>
            <a:endParaRPr lang="en-US">
              <a:solidFill>
                <a:schemeClr val="bg1"/>
              </a:solidFill>
            </a:endParaRPr>
          </a:p>
        </p:txBody>
      </p:sp>
    </p:spTree>
    <p:extLst>
      <p:ext uri="{BB962C8B-B14F-4D97-AF65-F5344CB8AC3E}">
        <p14:creationId xmlns:p14="http://schemas.microsoft.com/office/powerpoint/2010/main" val="155994392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a:solidFill>
                  <a:schemeClr val="bg1"/>
                </a:solidFill>
              </a:rPr>
              <a:t>Introducing Stream Analytics</a:t>
            </a:r>
            <a:endParaRPr lang="en-US" b="1">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837447" y="2097106"/>
            <a:ext cx="10596564" cy="3257174"/>
          </a:xfrm>
          <a:prstGeom prst="rect">
            <a:avLst/>
          </a:prstGeom>
        </p:spPr>
        <p:txBody>
          <a:bodyPr wrap="square" anchor="t">
            <a:spAutoFit/>
          </a:bodyPr>
          <a:lstStyle/>
          <a:p>
            <a:pPr marL="457200" indent="-457200" defTabSz="932597">
              <a:lnSpc>
                <a:spcPct val="150000"/>
              </a:lnSpc>
              <a:buFont typeface="Arial"/>
              <a:buChar char="•"/>
            </a:pPr>
            <a:r>
              <a:rPr lang="en-IN" sz="2800">
                <a:solidFill>
                  <a:schemeClr val="bg1"/>
                </a:solidFill>
              </a:rPr>
              <a:t>An event-processing engine that allows you to examine high volumes of data streaming from devices</a:t>
            </a:r>
            <a:endParaRPr lang="en-IN" sz="2800">
              <a:solidFill>
                <a:schemeClr val="bg1"/>
              </a:solidFill>
              <a:cs typeface="Calibri"/>
            </a:endParaRPr>
          </a:p>
          <a:p>
            <a:pPr marL="457200" indent="-457200" defTabSz="932597">
              <a:lnSpc>
                <a:spcPct val="150000"/>
              </a:lnSpc>
              <a:buFont typeface="Arial"/>
              <a:buChar char="•"/>
            </a:pPr>
            <a:r>
              <a:rPr lang="en-IN" sz="2800">
                <a:solidFill>
                  <a:schemeClr val="bg1"/>
                </a:solidFill>
                <a:cs typeface="Calibri"/>
              </a:rPr>
              <a:t>Incoming data can be from devices, sensors, web sites and more</a:t>
            </a:r>
          </a:p>
          <a:p>
            <a:pPr marL="457200" indent="-457200" defTabSz="932597">
              <a:lnSpc>
                <a:spcPct val="150000"/>
              </a:lnSpc>
              <a:buFont typeface="Arial"/>
              <a:buChar char="•"/>
            </a:pPr>
            <a:r>
              <a:rPr lang="en-IN" sz="2800">
                <a:solidFill>
                  <a:schemeClr val="bg1"/>
                </a:solidFill>
                <a:cs typeface="Calibri"/>
              </a:rPr>
              <a:t>supports extracting information from data streams, identifying patterns, and relationships</a:t>
            </a:r>
          </a:p>
        </p:txBody>
      </p:sp>
    </p:spTree>
    <p:extLst>
      <p:ext uri="{BB962C8B-B14F-4D97-AF65-F5344CB8AC3E}">
        <p14:creationId xmlns:p14="http://schemas.microsoft.com/office/powerpoint/2010/main" val="217972451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a:solidFill>
                  <a:schemeClr val="bg1"/>
                </a:solidFill>
              </a:rPr>
              <a:t>Stream Analytics Examples</a:t>
            </a:r>
            <a:endParaRPr lang="en-US"/>
          </a:p>
        </p:txBody>
      </p:sp>
      <p:sp>
        <p:nvSpPr>
          <p:cNvPr id="5" name="Rectangle 4">
            <a:extLst>
              <a:ext uri="{FF2B5EF4-FFF2-40B4-BE49-F238E27FC236}">
                <a16:creationId xmlns:a16="http://schemas.microsoft.com/office/drawing/2014/main" id="{8403EE91-D491-9D44-AB31-328AFF39844A}"/>
              </a:ext>
            </a:extLst>
          </p:cNvPr>
          <p:cNvSpPr/>
          <p:nvPr/>
        </p:nvSpPr>
        <p:spPr>
          <a:xfrm>
            <a:off x="837447" y="1682685"/>
            <a:ext cx="10596564" cy="4549835"/>
          </a:xfrm>
          <a:prstGeom prst="rect">
            <a:avLst/>
          </a:prstGeom>
        </p:spPr>
        <p:txBody>
          <a:bodyPr wrap="square" anchor="t">
            <a:spAutoFit/>
          </a:bodyPr>
          <a:lstStyle/>
          <a:p>
            <a:pPr marL="457200" indent="-457200" defTabSz="932597">
              <a:lnSpc>
                <a:spcPct val="150000"/>
              </a:lnSpc>
              <a:buFont typeface="Arial"/>
              <a:buChar char="•"/>
            </a:pPr>
            <a:r>
              <a:rPr lang="en-IN" sz="2800">
                <a:solidFill>
                  <a:schemeClr val="bg1"/>
                </a:solidFill>
              </a:rPr>
              <a:t>Internet of Things(IoT) Sensor fusion and real-time analytics on device telemetry</a:t>
            </a:r>
            <a:endParaRPr lang="en-US">
              <a:cs typeface="Calibri" panose="020F0502020204030204"/>
            </a:endParaRPr>
          </a:p>
          <a:p>
            <a:pPr marL="457200" indent="-457200" defTabSz="932597">
              <a:lnSpc>
                <a:spcPct val="150000"/>
              </a:lnSpc>
              <a:buFont typeface="Arial"/>
              <a:buChar char="•"/>
            </a:pPr>
            <a:r>
              <a:rPr lang="en-IN" sz="2800">
                <a:solidFill>
                  <a:schemeClr val="bg1"/>
                </a:solidFill>
              </a:rPr>
              <a:t>Web logs/clickstream analytics</a:t>
            </a:r>
            <a:endParaRPr lang="en-IN">
              <a:solidFill>
                <a:schemeClr val="bg1"/>
              </a:solidFill>
              <a:cs typeface="Calibri"/>
            </a:endParaRPr>
          </a:p>
          <a:p>
            <a:pPr marL="457200" indent="-457200" defTabSz="932597">
              <a:lnSpc>
                <a:spcPct val="150000"/>
              </a:lnSpc>
              <a:buFont typeface="Arial"/>
              <a:buChar char="•"/>
            </a:pPr>
            <a:r>
              <a:rPr lang="en-IN" sz="2800">
                <a:solidFill>
                  <a:schemeClr val="bg1"/>
                </a:solidFill>
              </a:rPr>
              <a:t>Geospatial analytics for fleet management and driverless </a:t>
            </a:r>
            <a:r>
              <a:rPr lang="en-IN" sz="2800">
                <a:solidFill>
                  <a:schemeClr val="bg1"/>
                </a:solidFill>
                <a:cs typeface="Calibri"/>
              </a:rPr>
              <a:t>vehicles</a:t>
            </a:r>
            <a:endParaRPr lang="en-IN">
              <a:solidFill>
                <a:schemeClr val="bg1"/>
              </a:solidFill>
              <a:cs typeface="Calibri"/>
            </a:endParaRPr>
          </a:p>
          <a:p>
            <a:pPr marL="457200" indent="-457200" defTabSz="932597">
              <a:lnSpc>
                <a:spcPct val="150000"/>
              </a:lnSpc>
              <a:buFont typeface="Arial"/>
              <a:buChar char="•"/>
            </a:pPr>
            <a:r>
              <a:rPr lang="en-IN" sz="2800">
                <a:solidFill>
                  <a:schemeClr val="bg1"/>
                </a:solidFill>
                <a:cs typeface="Calibri"/>
              </a:rPr>
              <a:t>Remote monitoring and predictive maintenance of hi-value assets</a:t>
            </a:r>
            <a:endParaRPr lang="en-IN">
              <a:solidFill>
                <a:schemeClr val="bg1"/>
              </a:solidFill>
              <a:cs typeface="Calibri"/>
            </a:endParaRPr>
          </a:p>
          <a:p>
            <a:pPr marL="457200" indent="-457200" defTabSz="932597">
              <a:lnSpc>
                <a:spcPct val="150000"/>
              </a:lnSpc>
              <a:buFont typeface="Arial"/>
              <a:buChar char="•"/>
            </a:pPr>
            <a:r>
              <a:rPr lang="en-IN" sz="2800">
                <a:solidFill>
                  <a:schemeClr val="bg1"/>
                </a:solidFill>
                <a:cs typeface="Calibri"/>
              </a:rPr>
              <a:t>Real-time analytics on Point of Sale data for inventory control and anomaly detection</a:t>
            </a:r>
            <a:endParaRPr lang="en-IN">
              <a:solidFill>
                <a:schemeClr val="bg1"/>
              </a:solidFill>
              <a:cs typeface="Calibri"/>
            </a:endParaRPr>
          </a:p>
        </p:txBody>
      </p:sp>
    </p:spTree>
    <p:extLst>
      <p:ext uri="{BB962C8B-B14F-4D97-AF65-F5344CB8AC3E}">
        <p14:creationId xmlns:p14="http://schemas.microsoft.com/office/powerpoint/2010/main" val="3796890415"/>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a:xfrm>
            <a:off x="838200" y="365125"/>
            <a:ext cx="10515600" cy="1325563"/>
          </a:xfrm>
        </p:spPr>
        <p:txBody>
          <a:bodyPr>
            <a:normAutofit/>
          </a:bodyPr>
          <a:lstStyle/>
          <a:p>
            <a:r>
              <a:rPr lang="en-US">
                <a:solidFill>
                  <a:schemeClr val="bg1"/>
                </a:solidFill>
              </a:rPr>
              <a:t>Working of Stream Analytics</a:t>
            </a:r>
            <a:endParaRPr lang="en-US"/>
          </a:p>
        </p:txBody>
      </p:sp>
      <p:sp>
        <p:nvSpPr>
          <p:cNvPr id="5" name="Rectangle 4">
            <a:extLst>
              <a:ext uri="{FF2B5EF4-FFF2-40B4-BE49-F238E27FC236}">
                <a16:creationId xmlns:a16="http://schemas.microsoft.com/office/drawing/2014/main" id="{8403EE91-D491-9D44-AB31-328AFF39844A}"/>
              </a:ext>
            </a:extLst>
          </p:cNvPr>
          <p:cNvSpPr/>
          <p:nvPr/>
        </p:nvSpPr>
        <p:spPr>
          <a:xfrm>
            <a:off x="837447" y="1682685"/>
            <a:ext cx="10596564" cy="671851"/>
          </a:xfrm>
          <a:prstGeom prst="rect">
            <a:avLst/>
          </a:prstGeom>
        </p:spPr>
        <p:txBody>
          <a:bodyPr wrap="square" anchor="t">
            <a:spAutoFit/>
          </a:bodyPr>
          <a:lstStyle/>
          <a:p>
            <a:pPr marL="457200" indent="-457200" defTabSz="932597">
              <a:lnSpc>
                <a:spcPct val="150000"/>
              </a:lnSpc>
              <a:buFont typeface="Arial"/>
              <a:buChar char="•"/>
            </a:pPr>
            <a:endParaRPr lang="en-IN" sz="2800">
              <a:solidFill>
                <a:schemeClr val="bg1"/>
              </a:solidFill>
              <a:cs typeface="Calibri"/>
            </a:endParaRPr>
          </a:p>
        </p:txBody>
      </p:sp>
      <p:pic>
        <p:nvPicPr>
          <p:cNvPr id="3" name="Picture 3">
            <a:extLst>
              <a:ext uri="{FF2B5EF4-FFF2-40B4-BE49-F238E27FC236}">
                <a16:creationId xmlns:a16="http://schemas.microsoft.com/office/drawing/2014/main" id="{C3C35019-8A13-4187-B025-0ED3665EFBC2}"/>
              </a:ext>
            </a:extLst>
          </p:cNvPr>
          <p:cNvPicPr>
            <a:picLocks noChangeAspect="1"/>
          </p:cNvPicPr>
          <p:nvPr/>
        </p:nvPicPr>
        <p:blipFill>
          <a:blip r:embed="rId2"/>
          <a:stretch>
            <a:fillRect/>
          </a:stretch>
        </p:blipFill>
        <p:spPr>
          <a:xfrm>
            <a:off x="994611" y="1731232"/>
            <a:ext cx="10189410" cy="4812589"/>
          </a:xfrm>
          <a:prstGeom prst="rect">
            <a:avLst/>
          </a:prstGeom>
          <a:ln>
            <a:noFill/>
          </a:ln>
          <a:effectLst>
            <a:softEdge rad="112500"/>
          </a:effectLst>
        </p:spPr>
      </p:pic>
    </p:spTree>
    <p:extLst>
      <p:ext uri="{BB962C8B-B14F-4D97-AF65-F5344CB8AC3E}">
        <p14:creationId xmlns:p14="http://schemas.microsoft.com/office/powerpoint/2010/main" val="75187136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a:solidFill>
                  <a:schemeClr val="bg1"/>
                </a:solidFill>
              </a:rPr>
              <a:t>Key Capabilities and Benefits</a:t>
            </a:r>
            <a:endParaRPr lang="en-US" err="1">
              <a:solidFill>
                <a:schemeClr val="bg1"/>
              </a:solidFill>
            </a:endParaRPr>
          </a:p>
        </p:txBody>
      </p:sp>
      <p:pic>
        <p:nvPicPr>
          <p:cNvPr id="3" name="Picture 3">
            <a:extLst>
              <a:ext uri="{FF2B5EF4-FFF2-40B4-BE49-F238E27FC236}">
                <a16:creationId xmlns:a16="http://schemas.microsoft.com/office/drawing/2014/main" id="{E2D10B4D-4295-42C3-B110-E737182AD5EF}"/>
              </a:ext>
            </a:extLst>
          </p:cNvPr>
          <p:cNvPicPr>
            <a:picLocks noChangeAspect="1"/>
          </p:cNvPicPr>
          <p:nvPr/>
        </p:nvPicPr>
        <p:blipFill>
          <a:blip r:embed="rId2"/>
          <a:stretch>
            <a:fillRect/>
          </a:stretch>
        </p:blipFill>
        <p:spPr>
          <a:xfrm>
            <a:off x="383952" y="1977221"/>
            <a:ext cx="11426365" cy="4249478"/>
          </a:xfrm>
          <a:prstGeom prst="rect">
            <a:avLst/>
          </a:prstGeom>
          <a:ln>
            <a:noFill/>
          </a:ln>
          <a:effectLst>
            <a:softEdge rad="112500"/>
          </a:effectLst>
        </p:spPr>
      </p:pic>
    </p:spTree>
    <p:extLst>
      <p:ext uri="{BB962C8B-B14F-4D97-AF65-F5344CB8AC3E}">
        <p14:creationId xmlns:p14="http://schemas.microsoft.com/office/powerpoint/2010/main" val="1953610213"/>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a:solidFill>
                  <a:schemeClr val="bg1"/>
                </a:solidFill>
              </a:rPr>
              <a:t>Input integrations to Stream Analytics</a:t>
            </a:r>
          </a:p>
        </p:txBody>
      </p:sp>
      <p:sp>
        <p:nvSpPr>
          <p:cNvPr id="5" name="Rectangle 4">
            <a:extLst>
              <a:ext uri="{FF2B5EF4-FFF2-40B4-BE49-F238E27FC236}">
                <a16:creationId xmlns:a16="http://schemas.microsoft.com/office/drawing/2014/main" id="{8403EE91-D491-9D44-AB31-328AFF39844A}"/>
              </a:ext>
            </a:extLst>
          </p:cNvPr>
          <p:cNvSpPr/>
          <p:nvPr/>
        </p:nvSpPr>
        <p:spPr>
          <a:xfrm>
            <a:off x="837447" y="1682685"/>
            <a:ext cx="10596564" cy="2610843"/>
          </a:xfrm>
          <a:prstGeom prst="rect">
            <a:avLst/>
          </a:prstGeom>
        </p:spPr>
        <p:txBody>
          <a:bodyPr wrap="square" anchor="t">
            <a:spAutoFit/>
          </a:bodyPr>
          <a:lstStyle/>
          <a:p>
            <a:pPr marL="457200" indent="-457200" defTabSz="932597">
              <a:lnSpc>
                <a:spcPct val="150000"/>
              </a:lnSpc>
              <a:buFont typeface="Arial"/>
              <a:buChar char="•"/>
            </a:pPr>
            <a:r>
              <a:rPr lang="en-IN" sz="2800">
                <a:solidFill>
                  <a:schemeClr val="bg1"/>
                </a:solidFill>
                <a:cs typeface="Calibri"/>
              </a:rPr>
              <a:t>Azure Event Hubs</a:t>
            </a:r>
          </a:p>
          <a:p>
            <a:pPr marL="457200" indent="-457200" defTabSz="932597">
              <a:lnSpc>
                <a:spcPct val="150000"/>
              </a:lnSpc>
              <a:buFont typeface="Arial"/>
              <a:buChar char="•"/>
            </a:pPr>
            <a:r>
              <a:rPr lang="en-IN" sz="2800">
                <a:solidFill>
                  <a:schemeClr val="bg1"/>
                </a:solidFill>
                <a:cs typeface="Calibri"/>
              </a:rPr>
              <a:t>Azure IoT Hub</a:t>
            </a:r>
          </a:p>
          <a:p>
            <a:pPr marL="457200" indent="-457200" defTabSz="932597">
              <a:lnSpc>
                <a:spcPct val="150000"/>
              </a:lnSpc>
              <a:buFont typeface="Arial"/>
              <a:buChar char="•"/>
            </a:pPr>
            <a:r>
              <a:rPr lang="en-IN" sz="2800">
                <a:solidFill>
                  <a:schemeClr val="bg1"/>
                </a:solidFill>
                <a:cs typeface="Calibri"/>
              </a:rPr>
              <a:t>Azure Blob Storage</a:t>
            </a:r>
          </a:p>
          <a:p>
            <a:pPr marL="457200" indent="-457200" defTabSz="932597">
              <a:lnSpc>
                <a:spcPct val="150000"/>
              </a:lnSpc>
              <a:buFont typeface="Arial"/>
              <a:buChar char="•"/>
            </a:pPr>
            <a:endParaRPr lang="en-IN" sz="2800">
              <a:solidFill>
                <a:schemeClr val="bg1"/>
              </a:solidFill>
              <a:cs typeface="Calibri"/>
            </a:endParaRPr>
          </a:p>
        </p:txBody>
      </p:sp>
    </p:spTree>
    <p:extLst>
      <p:ext uri="{BB962C8B-B14F-4D97-AF65-F5344CB8AC3E}">
        <p14:creationId xmlns:p14="http://schemas.microsoft.com/office/powerpoint/2010/main" val="230166027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14" name="Bent-Up Arrow 13"/>
          <p:cNvSpPr/>
          <p:nvPr/>
        </p:nvSpPr>
        <p:spPr bwMode="auto">
          <a:xfrm rot="5400000">
            <a:off x="-406620" y="2603738"/>
            <a:ext cx="5223768" cy="2851135"/>
          </a:xfrm>
          <a:prstGeom prst="bentUpArrow">
            <a:avLst>
              <a:gd name="adj1" fmla="val 29400"/>
              <a:gd name="adj2" fmla="val 26016"/>
              <a:gd name="adj3" fmla="val 40504"/>
            </a:avLst>
          </a:prstGeom>
          <a:gradFill flip="none" rotWithShape="1">
            <a:gsLst>
              <a:gs pos="0">
                <a:srgbClr val="442359"/>
              </a:gs>
              <a:gs pos="52000">
                <a:srgbClr val="442359">
                  <a:lumMod val="95000"/>
                  <a:lumOff val="5000"/>
                </a:srgbClr>
              </a:gs>
              <a:gs pos="100000">
                <a:srgbClr val="442359">
                  <a:lumMod val="94000"/>
                  <a:lumOff val="6000"/>
                </a:srgbClr>
              </a:gs>
            </a:gsLst>
            <a:lin ang="21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269239" y="-107321"/>
            <a:ext cx="10515600" cy="1325563"/>
          </a:xfrm>
        </p:spPr>
        <p:txBody>
          <a:bodyPr/>
          <a:lstStyle/>
          <a:p>
            <a:r>
              <a:rPr lang="en-US" b="1">
                <a:solidFill>
                  <a:schemeClr val="bg1"/>
                </a:solidFill>
              </a:rPr>
              <a:t>Azure SQL Database</a:t>
            </a:r>
          </a:p>
        </p:txBody>
      </p:sp>
      <p:sp>
        <p:nvSpPr>
          <p:cNvPr id="2" name="Text Placeholder 1"/>
          <p:cNvSpPr>
            <a:spLocks noGrp="1"/>
          </p:cNvSpPr>
          <p:nvPr>
            <p:ph type="body" sz="quarter" idx="11"/>
          </p:nvPr>
        </p:nvSpPr>
        <p:spPr>
          <a:xfrm>
            <a:off x="269239" y="1187938"/>
            <a:ext cx="10831799" cy="1231043"/>
          </a:xfrm>
        </p:spPr>
        <p:txBody>
          <a:bodyPr/>
          <a:lstStyle/>
          <a:p>
            <a:r>
              <a:rPr lang="en-US" sz="2353">
                <a:solidFill>
                  <a:schemeClr val="bg1"/>
                </a:solidFill>
              </a:rPr>
              <a:t>Relational database-as-a-service, fully managed by Microsoft</a:t>
            </a:r>
          </a:p>
          <a:p>
            <a:r>
              <a:rPr lang="en-US" sz="2353">
                <a:solidFill>
                  <a:schemeClr val="bg1"/>
                </a:solidFill>
              </a:rPr>
              <a:t>For cloud-designed apps when enterprise-grade features and near-zero administration are key </a:t>
            </a:r>
          </a:p>
        </p:txBody>
      </p:sp>
      <p:sp>
        <p:nvSpPr>
          <p:cNvPr id="11" name="Rectangle 10"/>
          <p:cNvSpPr/>
          <p:nvPr/>
        </p:nvSpPr>
        <p:spPr>
          <a:xfrm>
            <a:off x="3584839" y="5227624"/>
            <a:ext cx="7815008" cy="1176733"/>
          </a:xfrm>
          <a:prstGeom prst="rect">
            <a:avLst/>
          </a:prstGeom>
        </p:spPr>
        <p:txBody>
          <a:bodyPr wrap="square">
            <a:spAutoFit/>
          </a:bodyPr>
          <a:lstStyle/>
          <a:p>
            <a:pPr>
              <a:lnSpc>
                <a:spcPct val="90000"/>
              </a:lnSpc>
            </a:pPr>
            <a:r>
              <a:rPr lang="en-US" sz="3921">
                <a:solidFill>
                  <a:srgbClr val="0072C6">
                    <a:lumMod val="60000"/>
                    <a:lumOff val="40000"/>
                  </a:srgbClr>
                </a:solidFill>
                <a:latin typeface="Segoe UI Light"/>
              </a:rPr>
              <a:t>Enterprise-grade database platform with cloud economics</a:t>
            </a:r>
          </a:p>
        </p:txBody>
      </p:sp>
      <p:sp>
        <p:nvSpPr>
          <p:cNvPr id="21" name="Rectangle 20"/>
          <p:cNvSpPr/>
          <p:nvPr/>
        </p:nvSpPr>
        <p:spPr bwMode="auto">
          <a:xfrm>
            <a:off x="7515339" y="2648116"/>
            <a:ext cx="3361593" cy="85558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Self-managed and Familiar</a:t>
            </a:r>
          </a:p>
        </p:txBody>
      </p:sp>
      <p:sp>
        <p:nvSpPr>
          <p:cNvPr id="22" name="Rectangle 21"/>
          <p:cNvSpPr/>
          <p:nvPr/>
        </p:nvSpPr>
        <p:spPr bwMode="auto">
          <a:xfrm>
            <a:off x="4078170" y="2648116"/>
            <a:ext cx="3332023" cy="85558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Business Continuity and Data Protection</a:t>
            </a:r>
          </a:p>
        </p:txBody>
      </p:sp>
      <p:sp>
        <p:nvSpPr>
          <p:cNvPr id="24" name="Rectangle 23"/>
          <p:cNvSpPr/>
          <p:nvPr/>
        </p:nvSpPr>
        <p:spPr bwMode="auto">
          <a:xfrm>
            <a:off x="418643" y="2648116"/>
            <a:ext cx="3555255" cy="85558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Elastic Scale and Performance</a:t>
            </a:r>
          </a:p>
        </p:txBody>
      </p:sp>
      <p:sp>
        <p:nvSpPr>
          <p:cNvPr id="25" name="Rectangle 24"/>
          <p:cNvSpPr/>
          <p:nvPr/>
        </p:nvSpPr>
        <p:spPr bwMode="auto">
          <a:xfrm>
            <a:off x="418643" y="3630364"/>
            <a:ext cx="3555255" cy="1292678"/>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Predictable performance levels</a:t>
            </a:r>
          </a:p>
          <a:p>
            <a:pPr defTabSz="914102" fontAlgn="base">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Scale up/down &amp; out/in</a:t>
            </a:r>
          </a:p>
          <a:p>
            <a:pPr defTabSz="914102" fontAlgn="base">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Dashboard views of DB metrics</a:t>
            </a:r>
          </a:p>
        </p:txBody>
      </p:sp>
      <p:sp>
        <p:nvSpPr>
          <p:cNvPr id="26" name="Rectangle 25"/>
          <p:cNvSpPr/>
          <p:nvPr/>
        </p:nvSpPr>
        <p:spPr bwMode="auto">
          <a:xfrm>
            <a:off x="4078170" y="3630361"/>
            <a:ext cx="3332023" cy="1292678"/>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Self-service restore</a:t>
            </a:r>
          </a:p>
          <a:p>
            <a:pPr defTabSz="914102" fontAlgn="base">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Disaster recovery</a:t>
            </a:r>
          </a:p>
          <a:p>
            <a:pPr defTabSz="914102" fontAlgn="base">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Compliance-enabled</a:t>
            </a:r>
          </a:p>
        </p:txBody>
      </p:sp>
      <p:sp>
        <p:nvSpPr>
          <p:cNvPr id="27" name="Rectangle 26"/>
          <p:cNvSpPr/>
          <p:nvPr/>
        </p:nvSpPr>
        <p:spPr bwMode="auto">
          <a:xfrm>
            <a:off x="7514465" y="3630362"/>
            <a:ext cx="3361593" cy="1292678"/>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Self-managed</a:t>
            </a:r>
          </a:p>
          <a:p>
            <a:pPr defTabSz="914102" fontAlgn="base">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Programmatic APIs</a:t>
            </a:r>
          </a:p>
          <a:p>
            <a:pPr defTabSz="914102" fontAlgn="base">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Familiar tools and language</a:t>
            </a:r>
          </a:p>
        </p:txBody>
      </p:sp>
    </p:spTree>
    <p:extLst>
      <p:ext uri="{BB962C8B-B14F-4D97-AF65-F5344CB8AC3E}">
        <p14:creationId xmlns:p14="http://schemas.microsoft.com/office/powerpoint/2010/main" val="453589169"/>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a:solidFill>
                  <a:schemeClr val="bg1"/>
                </a:solidFill>
              </a:rPr>
              <a:t>Streaming Jobs</a:t>
            </a:r>
            <a:endParaRPr lang="en-US"/>
          </a:p>
        </p:txBody>
      </p:sp>
      <p:sp>
        <p:nvSpPr>
          <p:cNvPr id="5" name="Rectangle 4">
            <a:extLst>
              <a:ext uri="{FF2B5EF4-FFF2-40B4-BE49-F238E27FC236}">
                <a16:creationId xmlns:a16="http://schemas.microsoft.com/office/drawing/2014/main" id="{8403EE91-D491-9D44-AB31-328AFF39844A}"/>
              </a:ext>
            </a:extLst>
          </p:cNvPr>
          <p:cNvSpPr/>
          <p:nvPr/>
        </p:nvSpPr>
        <p:spPr>
          <a:xfrm>
            <a:off x="837447" y="1682685"/>
            <a:ext cx="10596564" cy="1964512"/>
          </a:xfrm>
          <a:prstGeom prst="rect">
            <a:avLst/>
          </a:prstGeom>
        </p:spPr>
        <p:txBody>
          <a:bodyPr wrap="square" anchor="t">
            <a:spAutoFit/>
          </a:bodyPr>
          <a:lstStyle/>
          <a:p>
            <a:pPr marL="457200" indent="-457200" defTabSz="932597">
              <a:lnSpc>
                <a:spcPct val="150000"/>
              </a:lnSpc>
              <a:buFont typeface="Arial"/>
              <a:buChar char="•"/>
            </a:pPr>
            <a:r>
              <a:rPr lang="en-IN" sz="2800">
                <a:solidFill>
                  <a:schemeClr val="bg1"/>
                </a:solidFill>
                <a:cs typeface="Calibri"/>
              </a:rPr>
              <a:t>Set of activities triggered in the service</a:t>
            </a:r>
            <a:endParaRPr lang="en-US">
              <a:solidFill>
                <a:schemeClr val="bg1"/>
              </a:solidFill>
              <a:cs typeface="Calibri"/>
            </a:endParaRPr>
          </a:p>
          <a:p>
            <a:pPr marL="457200" indent="-457200" defTabSz="932597">
              <a:lnSpc>
                <a:spcPct val="150000"/>
              </a:lnSpc>
              <a:buFont typeface="Arial"/>
              <a:buChar char="•"/>
            </a:pPr>
            <a:r>
              <a:rPr lang="en-IN" sz="2800">
                <a:solidFill>
                  <a:schemeClr val="bg1"/>
                </a:solidFill>
                <a:cs typeface="Calibri"/>
              </a:rPr>
              <a:t>Can be triggered on the timely basis or on the event basis</a:t>
            </a:r>
          </a:p>
          <a:p>
            <a:pPr marL="457200" indent="-457200" defTabSz="932597">
              <a:lnSpc>
                <a:spcPct val="150000"/>
              </a:lnSpc>
              <a:buFont typeface="Arial"/>
              <a:buChar char="•"/>
            </a:pPr>
            <a:r>
              <a:rPr lang="en-IN" sz="2800">
                <a:solidFill>
                  <a:schemeClr val="bg1"/>
                </a:solidFill>
                <a:cs typeface="Calibri"/>
              </a:rPr>
              <a:t>Activities can be tracked using Job diagram</a:t>
            </a:r>
          </a:p>
        </p:txBody>
      </p:sp>
    </p:spTree>
    <p:extLst>
      <p:ext uri="{BB962C8B-B14F-4D97-AF65-F5344CB8AC3E}">
        <p14:creationId xmlns:p14="http://schemas.microsoft.com/office/powerpoint/2010/main" val="1275837921"/>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a:solidFill>
                  <a:schemeClr val="bg1"/>
                </a:solidFill>
              </a:rPr>
              <a:t>Job Diagram</a:t>
            </a:r>
            <a:endParaRPr lang="en-US"/>
          </a:p>
        </p:txBody>
      </p:sp>
      <p:sp>
        <p:nvSpPr>
          <p:cNvPr id="5" name="Rectangle 4">
            <a:extLst>
              <a:ext uri="{FF2B5EF4-FFF2-40B4-BE49-F238E27FC236}">
                <a16:creationId xmlns:a16="http://schemas.microsoft.com/office/drawing/2014/main" id="{8403EE91-D491-9D44-AB31-328AFF39844A}"/>
              </a:ext>
            </a:extLst>
          </p:cNvPr>
          <p:cNvSpPr/>
          <p:nvPr/>
        </p:nvSpPr>
        <p:spPr>
          <a:xfrm>
            <a:off x="837447" y="1682685"/>
            <a:ext cx="10596564" cy="671851"/>
          </a:xfrm>
          <a:prstGeom prst="rect">
            <a:avLst/>
          </a:prstGeom>
        </p:spPr>
        <p:txBody>
          <a:bodyPr wrap="square" anchor="t">
            <a:spAutoFit/>
          </a:bodyPr>
          <a:lstStyle/>
          <a:p>
            <a:pPr marL="457200" indent="-457200" defTabSz="932597">
              <a:lnSpc>
                <a:spcPct val="150000"/>
              </a:lnSpc>
              <a:buFont typeface="Arial"/>
              <a:buChar char="•"/>
            </a:pPr>
            <a:endParaRPr lang="en-IN" sz="2800">
              <a:solidFill>
                <a:schemeClr val="bg1"/>
              </a:solidFill>
              <a:cs typeface="Calibri"/>
            </a:endParaRPr>
          </a:p>
        </p:txBody>
      </p:sp>
      <p:pic>
        <p:nvPicPr>
          <p:cNvPr id="6" name="Picture 6">
            <a:extLst>
              <a:ext uri="{FF2B5EF4-FFF2-40B4-BE49-F238E27FC236}">
                <a16:creationId xmlns:a16="http://schemas.microsoft.com/office/drawing/2014/main" id="{3E1747E0-C7BD-4A60-8348-B0C50ACCDEF9}"/>
              </a:ext>
            </a:extLst>
          </p:cNvPr>
          <p:cNvPicPr>
            <a:picLocks noChangeAspect="1"/>
          </p:cNvPicPr>
          <p:nvPr/>
        </p:nvPicPr>
        <p:blipFill>
          <a:blip r:embed="rId2"/>
          <a:stretch>
            <a:fillRect/>
          </a:stretch>
        </p:blipFill>
        <p:spPr>
          <a:xfrm>
            <a:off x="2307490" y="2354148"/>
            <a:ext cx="7570713" cy="2814844"/>
          </a:xfrm>
          <a:prstGeom prst="rect">
            <a:avLst/>
          </a:prstGeom>
          <a:ln>
            <a:noFill/>
          </a:ln>
          <a:effectLst>
            <a:softEdge rad="112500"/>
          </a:effectLst>
        </p:spPr>
      </p:pic>
    </p:spTree>
    <p:extLst>
      <p:ext uri="{BB962C8B-B14F-4D97-AF65-F5344CB8AC3E}">
        <p14:creationId xmlns:p14="http://schemas.microsoft.com/office/powerpoint/2010/main" val="2481016046"/>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4144E57-C255-F941-BC42-5C92499D65E2}"/>
              </a:ext>
            </a:extLst>
          </p:cNvPr>
          <p:cNvSpPr>
            <a:spLocks noGrp="1"/>
          </p:cNvSpPr>
          <p:nvPr>
            <p:ph type="title"/>
          </p:nvPr>
        </p:nvSpPr>
        <p:spPr>
          <a:xfrm>
            <a:off x="269240" y="722893"/>
            <a:ext cx="8067822" cy="2697988"/>
          </a:xfrm>
        </p:spPr>
        <p:txBody>
          <a:bodyPr>
            <a:normAutofit/>
          </a:bodyPr>
          <a:lstStyle/>
          <a:p>
            <a:r>
              <a:rPr lang="en-US" sz="6600">
                <a:solidFill>
                  <a:schemeClr val="bg1"/>
                </a:solidFill>
              </a:rPr>
              <a:t>Demo</a:t>
            </a:r>
          </a:p>
        </p:txBody>
      </p:sp>
      <p:sp>
        <p:nvSpPr>
          <p:cNvPr id="7" name="Text Placeholder 4">
            <a:extLst>
              <a:ext uri="{FF2B5EF4-FFF2-40B4-BE49-F238E27FC236}">
                <a16:creationId xmlns:a16="http://schemas.microsoft.com/office/drawing/2014/main" id="{5D4E8518-349A-8C49-95C4-7538F141B358}"/>
              </a:ext>
            </a:extLst>
          </p:cNvPr>
          <p:cNvSpPr txBox="1">
            <a:spLocks/>
          </p:cNvSpPr>
          <p:nvPr/>
        </p:nvSpPr>
        <p:spPr>
          <a:xfrm>
            <a:off x="269240" y="3877214"/>
            <a:ext cx="11660706" cy="1793627"/>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bg1"/>
                </a:solidFill>
                <a:cs typeface="Calibri" panose="020F0502020204030204"/>
              </a:rPr>
              <a:t>Twitter sentiment analysis</a:t>
            </a:r>
          </a:p>
          <a:p>
            <a:r>
              <a:rPr lang="en-US">
                <a:solidFill>
                  <a:schemeClr val="bg1"/>
                </a:solidFill>
                <a:cs typeface="Calibri" panose="020F0502020204030204"/>
              </a:rPr>
              <a:t>Real-time fraud detection</a:t>
            </a:r>
          </a:p>
          <a:p>
            <a:r>
              <a:rPr lang="en-US">
                <a:solidFill>
                  <a:schemeClr val="bg1"/>
                </a:solidFill>
                <a:cs typeface="Calibri" panose="020F0502020204030204"/>
              </a:rPr>
              <a:t>Tool booth sensor data analysis</a:t>
            </a:r>
          </a:p>
        </p:txBody>
      </p:sp>
    </p:spTree>
    <p:extLst>
      <p:ext uri="{BB962C8B-B14F-4D97-AF65-F5344CB8AC3E}">
        <p14:creationId xmlns:p14="http://schemas.microsoft.com/office/powerpoint/2010/main" val="1773425443"/>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Hit Refresh – HDInsight</a:t>
            </a:r>
            <a:endParaRPr lang="en-US" b="1">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757236" y="3046264"/>
            <a:ext cx="10596564" cy="1077218"/>
          </a:xfrm>
          <a:prstGeom prst="rect">
            <a:avLst/>
          </a:prstGeom>
        </p:spPr>
        <p:txBody>
          <a:bodyPr wrap="square" anchor="t">
            <a:spAutoFit/>
          </a:bodyPr>
          <a:lstStyle/>
          <a:p>
            <a:pPr algn="ctr" defTabSz="932597"/>
            <a:r>
              <a:rPr lang="en-IN" sz="3200" b="1" i="1">
                <a:solidFill>
                  <a:schemeClr val="bg1"/>
                </a:solidFill>
              </a:rPr>
              <a:t>Use HDInsight tools to easily get started in your favourite development environment</a:t>
            </a:r>
            <a:endParaRPr lang="en-US" b="1" i="1">
              <a:solidFill>
                <a:schemeClr val="bg1"/>
              </a:solidFill>
              <a:cs typeface="Calibri"/>
            </a:endParaRPr>
          </a:p>
        </p:txBody>
      </p:sp>
    </p:spTree>
    <p:extLst>
      <p:ext uri="{BB962C8B-B14F-4D97-AF65-F5344CB8AC3E}">
        <p14:creationId xmlns:p14="http://schemas.microsoft.com/office/powerpoint/2010/main" val="3955223000"/>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Azure HDInsight and Apache Hadoop</a:t>
            </a:r>
            <a:endParaRPr lang="en-US" b="1">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837447" y="1535633"/>
            <a:ext cx="10596564" cy="3903504"/>
          </a:xfrm>
          <a:prstGeom prst="rect">
            <a:avLst/>
          </a:prstGeom>
        </p:spPr>
        <p:txBody>
          <a:bodyPr wrap="square" anchor="t">
            <a:spAutoFit/>
          </a:bodyPr>
          <a:lstStyle/>
          <a:p>
            <a:pPr marL="457200" indent="-457200" defTabSz="932597">
              <a:lnSpc>
                <a:spcPct val="150000"/>
              </a:lnSpc>
              <a:buFont typeface="Arial"/>
              <a:buChar char="•"/>
            </a:pPr>
            <a:r>
              <a:rPr lang="en-IN" sz="2800">
                <a:solidFill>
                  <a:schemeClr val="bg1"/>
                </a:solidFill>
                <a:cs typeface="Calibri"/>
              </a:rPr>
              <a:t>Apache Hadoop was the original open-source framework for distributed processing and analysis of big data sets on clusters</a:t>
            </a:r>
          </a:p>
          <a:p>
            <a:pPr marL="457200" indent="-457200" defTabSz="932597">
              <a:lnSpc>
                <a:spcPct val="150000"/>
              </a:lnSpc>
              <a:buFont typeface="Arial"/>
              <a:buChar char="•"/>
            </a:pPr>
            <a:r>
              <a:rPr lang="en-IN" sz="2800">
                <a:solidFill>
                  <a:schemeClr val="bg1"/>
                </a:solidFill>
                <a:cs typeface="Calibri"/>
              </a:rPr>
              <a:t>Hadoop technology stack includes related software and utilities, including Apache Hive, Apache HBase, Spark, Kafka, and many others</a:t>
            </a:r>
          </a:p>
          <a:p>
            <a:pPr marL="457200" indent="-457200" defTabSz="932597">
              <a:lnSpc>
                <a:spcPct val="150000"/>
              </a:lnSpc>
              <a:buFont typeface="Arial"/>
              <a:buChar char="•"/>
            </a:pPr>
            <a:r>
              <a:rPr lang="en-IN" sz="2800">
                <a:solidFill>
                  <a:schemeClr val="bg1"/>
                </a:solidFill>
                <a:cs typeface="Calibri"/>
              </a:rPr>
              <a:t>Azure HDInsight is a cloud distribution of the Hadoop components from the Hortonworks Data Platform (HDP)</a:t>
            </a:r>
          </a:p>
        </p:txBody>
      </p:sp>
    </p:spTree>
    <p:extLst>
      <p:ext uri="{BB962C8B-B14F-4D97-AF65-F5344CB8AC3E}">
        <p14:creationId xmlns:p14="http://schemas.microsoft.com/office/powerpoint/2010/main" val="3341689240"/>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Apache Hadoop architecture in HDInsight</a:t>
            </a:r>
            <a:endParaRPr lang="en-US" b="1">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837447" y="1682686"/>
            <a:ext cx="10596564" cy="3349507"/>
          </a:xfrm>
          <a:prstGeom prst="rect">
            <a:avLst/>
          </a:prstGeom>
        </p:spPr>
        <p:txBody>
          <a:bodyPr wrap="square" anchor="t">
            <a:spAutoFit/>
          </a:bodyPr>
          <a:lstStyle/>
          <a:p>
            <a:pPr defTabSz="932597">
              <a:lnSpc>
                <a:spcPct val="150000"/>
              </a:lnSpc>
            </a:pPr>
            <a:r>
              <a:rPr lang="en-IN" sz="2800">
                <a:solidFill>
                  <a:schemeClr val="bg1"/>
                </a:solidFill>
                <a:cs typeface="Calibri"/>
              </a:rPr>
              <a:t>Apache Hadoop includes two core components: </a:t>
            </a:r>
            <a:endParaRPr lang="en-US"/>
          </a:p>
          <a:p>
            <a:pPr marL="1371600" lvl="2" indent="-457200" defTabSz="932597">
              <a:lnSpc>
                <a:spcPct val="150000"/>
              </a:lnSpc>
              <a:buAutoNum type="arabicPeriod"/>
            </a:pPr>
            <a:r>
              <a:rPr lang="en-IN" sz="2800">
                <a:solidFill>
                  <a:schemeClr val="bg1"/>
                </a:solidFill>
                <a:cs typeface="Calibri"/>
              </a:rPr>
              <a:t>Apache Hadoop Distributed File System (HDFS)that provides storage</a:t>
            </a:r>
          </a:p>
          <a:p>
            <a:pPr marL="1371600" lvl="2" indent="-457200" defTabSz="932597">
              <a:lnSpc>
                <a:spcPct val="150000"/>
              </a:lnSpc>
              <a:buAutoNum type="arabicPeriod"/>
            </a:pPr>
            <a:r>
              <a:rPr lang="en-IN" sz="2800">
                <a:solidFill>
                  <a:schemeClr val="bg1"/>
                </a:solidFill>
                <a:cs typeface="Calibri"/>
              </a:rPr>
              <a:t>Apache Hadoop Yet Another Resource Negotiator (YARN) that provides processing</a:t>
            </a:r>
          </a:p>
        </p:txBody>
      </p:sp>
    </p:spTree>
    <p:extLst>
      <p:ext uri="{BB962C8B-B14F-4D97-AF65-F5344CB8AC3E}">
        <p14:creationId xmlns:p14="http://schemas.microsoft.com/office/powerpoint/2010/main" val="167140484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YARN on HDInsight</a:t>
            </a:r>
            <a:endParaRPr lang="en-US" b="1">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837447" y="1361844"/>
            <a:ext cx="10596564" cy="671851"/>
          </a:xfrm>
          <a:prstGeom prst="rect">
            <a:avLst/>
          </a:prstGeom>
        </p:spPr>
        <p:txBody>
          <a:bodyPr wrap="square" anchor="t">
            <a:spAutoFit/>
          </a:bodyPr>
          <a:lstStyle/>
          <a:p>
            <a:pPr marL="457200" indent="-457200" defTabSz="932597">
              <a:lnSpc>
                <a:spcPct val="150000"/>
              </a:lnSpc>
              <a:buFont typeface="Arial"/>
              <a:buChar char="•"/>
            </a:pPr>
            <a:endParaRPr lang="en-IN" sz="2800">
              <a:solidFill>
                <a:schemeClr val="bg1"/>
              </a:solidFill>
              <a:cs typeface="Calibri"/>
            </a:endParaRPr>
          </a:p>
        </p:txBody>
      </p:sp>
      <p:pic>
        <p:nvPicPr>
          <p:cNvPr id="3" name="Picture 3">
            <a:extLst>
              <a:ext uri="{FF2B5EF4-FFF2-40B4-BE49-F238E27FC236}">
                <a16:creationId xmlns:a16="http://schemas.microsoft.com/office/drawing/2014/main" id="{82B8C0D4-61AD-452D-BD0F-91869BE5BBB1}"/>
              </a:ext>
            </a:extLst>
          </p:cNvPr>
          <p:cNvPicPr>
            <a:picLocks noChangeAspect="1"/>
          </p:cNvPicPr>
          <p:nvPr/>
        </p:nvPicPr>
        <p:blipFill>
          <a:blip r:embed="rId2"/>
          <a:stretch>
            <a:fillRect/>
          </a:stretch>
        </p:blipFill>
        <p:spPr>
          <a:xfrm>
            <a:off x="2839453" y="1580967"/>
            <a:ext cx="6499725" cy="5019540"/>
          </a:xfrm>
          <a:prstGeom prst="rect">
            <a:avLst/>
          </a:prstGeom>
          <a:ln>
            <a:noFill/>
          </a:ln>
          <a:effectLst>
            <a:softEdge rad="112500"/>
          </a:effectLst>
        </p:spPr>
      </p:pic>
    </p:spTree>
    <p:extLst>
      <p:ext uri="{BB962C8B-B14F-4D97-AF65-F5344CB8AC3E}">
        <p14:creationId xmlns:p14="http://schemas.microsoft.com/office/powerpoint/2010/main" val="1405861913"/>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Data warehousing using HDInsight</a:t>
            </a:r>
            <a:endParaRPr lang="en-US" b="1">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837447" y="1361844"/>
            <a:ext cx="10596564" cy="671851"/>
          </a:xfrm>
          <a:prstGeom prst="rect">
            <a:avLst/>
          </a:prstGeom>
        </p:spPr>
        <p:txBody>
          <a:bodyPr wrap="square" anchor="t">
            <a:spAutoFit/>
          </a:bodyPr>
          <a:lstStyle/>
          <a:p>
            <a:pPr marL="457200" indent="-457200" defTabSz="932597">
              <a:lnSpc>
                <a:spcPct val="150000"/>
              </a:lnSpc>
              <a:buFont typeface="Arial"/>
              <a:buChar char="•"/>
            </a:pPr>
            <a:endParaRPr lang="en-IN" sz="2800">
              <a:solidFill>
                <a:schemeClr val="bg1"/>
              </a:solidFill>
              <a:cs typeface="Calibri"/>
            </a:endParaRPr>
          </a:p>
        </p:txBody>
      </p:sp>
      <p:pic>
        <p:nvPicPr>
          <p:cNvPr id="3" name="Picture 3">
            <a:extLst>
              <a:ext uri="{FF2B5EF4-FFF2-40B4-BE49-F238E27FC236}">
                <a16:creationId xmlns:a16="http://schemas.microsoft.com/office/drawing/2014/main" id="{0C45809F-5785-4CD7-81D4-895056B82DAB}"/>
              </a:ext>
            </a:extLst>
          </p:cNvPr>
          <p:cNvPicPr>
            <a:picLocks noChangeAspect="1"/>
          </p:cNvPicPr>
          <p:nvPr/>
        </p:nvPicPr>
        <p:blipFill rotWithShape="1">
          <a:blip r:embed="rId2"/>
          <a:srcRect l="3411" t="2410" r="1706" b="4337"/>
          <a:stretch/>
        </p:blipFill>
        <p:spPr>
          <a:xfrm>
            <a:off x="327202" y="1511172"/>
            <a:ext cx="11612503" cy="5178029"/>
          </a:xfrm>
          <a:prstGeom prst="rect">
            <a:avLst/>
          </a:prstGeom>
          <a:ln>
            <a:noFill/>
          </a:ln>
          <a:effectLst>
            <a:softEdge rad="112500"/>
          </a:effectLst>
        </p:spPr>
      </p:pic>
    </p:spTree>
    <p:extLst>
      <p:ext uri="{BB962C8B-B14F-4D97-AF65-F5344CB8AC3E}">
        <p14:creationId xmlns:p14="http://schemas.microsoft.com/office/powerpoint/2010/main" val="2093944056"/>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Internet of Things with HDInsights</a:t>
            </a:r>
            <a:endParaRPr lang="en-US" b="1">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837447" y="1361844"/>
            <a:ext cx="10596564" cy="671851"/>
          </a:xfrm>
          <a:prstGeom prst="rect">
            <a:avLst/>
          </a:prstGeom>
        </p:spPr>
        <p:txBody>
          <a:bodyPr wrap="square" anchor="t">
            <a:spAutoFit/>
          </a:bodyPr>
          <a:lstStyle/>
          <a:p>
            <a:pPr marL="457200" indent="-457200" defTabSz="932597">
              <a:lnSpc>
                <a:spcPct val="150000"/>
              </a:lnSpc>
              <a:buFont typeface="Arial"/>
              <a:buChar char="•"/>
            </a:pPr>
            <a:endParaRPr lang="en-IN" sz="2800">
              <a:solidFill>
                <a:schemeClr val="bg1"/>
              </a:solidFill>
              <a:cs typeface="Calibri"/>
            </a:endParaRPr>
          </a:p>
        </p:txBody>
      </p:sp>
      <p:pic>
        <p:nvPicPr>
          <p:cNvPr id="4" name="Picture 5">
            <a:extLst>
              <a:ext uri="{FF2B5EF4-FFF2-40B4-BE49-F238E27FC236}">
                <a16:creationId xmlns:a16="http://schemas.microsoft.com/office/drawing/2014/main" id="{5385251F-6E40-4313-8C42-FAB1C9918A35}"/>
              </a:ext>
            </a:extLst>
          </p:cNvPr>
          <p:cNvPicPr>
            <a:picLocks noChangeAspect="1"/>
          </p:cNvPicPr>
          <p:nvPr/>
        </p:nvPicPr>
        <p:blipFill>
          <a:blip r:embed="rId2"/>
          <a:stretch>
            <a:fillRect/>
          </a:stretch>
        </p:blipFill>
        <p:spPr>
          <a:xfrm>
            <a:off x="606926" y="1431681"/>
            <a:ext cx="11031620" cy="5304744"/>
          </a:xfrm>
          <a:prstGeom prst="rect">
            <a:avLst/>
          </a:prstGeom>
          <a:ln>
            <a:noFill/>
          </a:ln>
          <a:effectLst>
            <a:softEdge rad="112500"/>
          </a:effectLst>
        </p:spPr>
      </p:pic>
    </p:spTree>
    <p:extLst>
      <p:ext uri="{BB962C8B-B14F-4D97-AF65-F5344CB8AC3E}">
        <p14:creationId xmlns:p14="http://schemas.microsoft.com/office/powerpoint/2010/main" val="136090914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4144E57-C255-F941-BC42-5C92499D65E2}"/>
              </a:ext>
            </a:extLst>
          </p:cNvPr>
          <p:cNvSpPr>
            <a:spLocks noGrp="1"/>
          </p:cNvSpPr>
          <p:nvPr>
            <p:ph type="title"/>
          </p:nvPr>
        </p:nvSpPr>
        <p:spPr>
          <a:xfrm>
            <a:off x="269240" y="722893"/>
            <a:ext cx="8067822" cy="2697988"/>
          </a:xfrm>
        </p:spPr>
        <p:txBody>
          <a:bodyPr>
            <a:normAutofit/>
          </a:bodyPr>
          <a:lstStyle/>
          <a:p>
            <a:r>
              <a:rPr lang="en-US" sz="6600">
                <a:solidFill>
                  <a:schemeClr val="bg1"/>
                </a:solidFill>
              </a:rPr>
              <a:t>Demo</a:t>
            </a:r>
          </a:p>
        </p:txBody>
      </p:sp>
      <p:sp>
        <p:nvSpPr>
          <p:cNvPr id="7" name="Text Placeholder 4">
            <a:extLst>
              <a:ext uri="{FF2B5EF4-FFF2-40B4-BE49-F238E27FC236}">
                <a16:creationId xmlns:a16="http://schemas.microsoft.com/office/drawing/2014/main" id="{5D4E8518-349A-8C49-95C4-7538F141B358}"/>
              </a:ext>
            </a:extLst>
          </p:cNvPr>
          <p:cNvSpPr txBox="1">
            <a:spLocks/>
          </p:cNvSpPr>
          <p:nvPr/>
        </p:nvSpPr>
        <p:spPr>
          <a:xfrm>
            <a:off x="269240" y="3222161"/>
            <a:ext cx="11660706" cy="1793627"/>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bg1"/>
                </a:solidFill>
                <a:cs typeface="Calibri" panose="020F0502020204030204"/>
              </a:rPr>
              <a:t>Deploying Spark Cluster in HDInsight using Portal, CLI and PowerShell</a:t>
            </a:r>
          </a:p>
          <a:p>
            <a:r>
              <a:rPr lang="en-US">
                <a:solidFill>
                  <a:schemeClr val="bg1"/>
                </a:solidFill>
                <a:cs typeface="Calibri" panose="020F0502020204030204"/>
              </a:rPr>
              <a:t>Querying with Spark Clusters</a:t>
            </a:r>
          </a:p>
          <a:p>
            <a:r>
              <a:rPr lang="en-US">
                <a:solidFill>
                  <a:schemeClr val="bg1"/>
                </a:solidFill>
                <a:cs typeface="Calibri" panose="020F0502020204030204"/>
              </a:rPr>
              <a:t>Managing HDInsight cluster using Ambari UI</a:t>
            </a:r>
          </a:p>
          <a:p>
            <a:r>
              <a:rPr lang="en-US">
                <a:solidFill>
                  <a:schemeClr val="bg1"/>
                </a:solidFill>
                <a:cs typeface="Calibri" panose="020F0502020204030204"/>
              </a:rPr>
              <a:t>Visualizing cluster data using Power BI</a:t>
            </a:r>
          </a:p>
          <a:p>
            <a:r>
              <a:rPr lang="en-US">
                <a:solidFill>
                  <a:schemeClr val="bg1"/>
                </a:solidFill>
                <a:cs typeface="Calibri" panose="020F0502020204030204"/>
              </a:rPr>
              <a:t>Executing Spark Queries in Intelij</a:t>
            </a:r>
          </a:p>
        </p:txBody>
      </p:sp>
    </p:spTree>
    <p:extLst>
      <p:ext uri="{BB962C8B-B14F-4D97-AF65-F5344CB8AC3E}">
        <p14:creationId xmlns:p14="http://schemas.microsoft.com/office/powerpoint/2010/main" val="11319162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8" name="Rectangle 7"/>
          <p:cNvSpPr/>
          <p:nvPr/>
        </p:nvSpPr>
        <p:spPr>
          <a:xfrm>
            <a:off x="3481428" y="5371254"/>
            <a:ext cx="7694313" cy="1068111"/>
          </a:xfrm>
          <a:prstGeom prst="rect">
            <a:avLst/>
          </a:prstGeom>
        </p:spPr>
        <p:txBody>
          <a:bodyPr wrap="square">
            <a:spAutoFit/>
          </a:bodyPr>
          <a:lstStyle/>
          <a:p>
            <a:pPr>
              <a:lnSpc>
                <a:spcPct val="90000"/>
              </a:lnSpc>
            </a:pPr>
            <a:r>
              <a:rPr lang="en-US" sz="3529">
                <a:solidFill>
                  <a:schemeClr val="bg1"/>
                </a:solidFill>
                <a:latin typeface="Segoe UI Light"/>
              </a:rPr>
              <a:t>Incremental performance and features with easy upgrade and downgrade</a:t>
            </a:r>
          </a:p>
        </p:txBody>
      </p:sp>
      <p:sp>
        <p:nvSpPr>
          <p:cNvPr id="5" name="Title 4"/>
          <p:cNvSpPr>
            <a:spLocks noGrp="1"/>
          </p:cNvSpPr>
          <p:nvPr>
            <p:ph type="title"/>
          </p:nvPr>
        </p:nvSpPr>
        <p:spPr>
          <a:xfrm>
            <a:off x="269241" y="289957"/>
            <a:ext cx="9935373" cy="899537"/>
          </a:xfrm>
        </p:spPr>
        <p:txBody>
          <a:bodyPr/>
          <a:lstStyle/>
          <a:p>
            <a:r>
              <a:rPr lang="en-US" b="1">
                <a:solidFill>
                  <a:schemeClr val="bg1"/>
                </a:solidFill>
              </a:rPr>
              <a:t>Azure SQL Database Service Tiers</a:t>
            </a:r>
          </a:p>
        </p:txBody>
      </p:sp>
      <p:sp>
        <p:nvSpPr>
          <p:cNvPr id="7" name="Rectangle 6"/>
          <p:cNvSpPr/>
          <p:nvPr/>
        </p:nvSpPr>
        <p:spPr>
          <a:xfrm>
            <a:off x="13600" y="6569283"/>
            <a:ext cx="10446654" cy="271554"/>
          </a:xfrm>
          <a:prstGeom prst="rect">
            <a:avLst/>
          </a:prstGeom>
        </p:spPr>
        <p:txBody>
          <a:bodyPr wrap="square">
            <a:spAutoFit/>
          </a:bodyPr>
          <a:lstStyle/>
          <a:p>
            <a:pPr defTabSz="896042"/>
            <a:r>
              <a:rPr lang="en-US" sz="1176">
                <a:solidFill>
                  <a:srgbClr val="0072C6">
                    <a:lumMod val="20000"/>
                    <a:lumOff val="80000"/>
                  </a:srgbClr>
                </a:solidFill>
                <a:latin typeface="Segoe UI Light"/>
                <a:ea typeface="Times New Roman" panose="02020603050405020304" pitchFamily="18" charset="0"/>
              </a:rPr>
              <a:t>*The 99.99% availability SLA does not apply to Web and Business editions, which continue to be supported at 99.9% availability.</a:t>
            </a:r>
          </a:p>
        </p:txBody>
      </p:sp>
      <p:sp>
        <p:nvSpPr>
          <p:cNvPr id="3" name="Rectangle 2"/>
          <p:cNvSpPr/>
          <p:nvPr/>
        </p:nvSpPr>
        <p:spPr bwMode="auto">
          <a:xfrm>
            <a:off x="3033215" y="1466712"/>
            <a:ext cx="2465168" cy="542949"/>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Basic</a:t>
            </a:r>
          </a:p>
        </p:txBody>
      </p:sp>
      <p:sp>
        <p:nvSpPr>
          <p:cNvPr id="9" name="Rectangle 8"/>
          <p:cNvSpPr/>
          <p:nvPr/>
        </p:nvSpPr>
        <p:spPr bwMode="auto">
          <a:xfrm>
            <a:off x="5534978" y="1466712"/>
            <a:ext cx="2465168" cy="54294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Standard</a:t>
            </a:r>
          </a:p>
        </p:txBody>
      </p:sp>
      <p:sp>
        <p:nvSpPr>
          <p:cNvPr id="10" name="Rectangle 9"/>
          <p:cNvSpPr/>
          <p:nvPr/>
        </p:nvSpPr>
        <p:spPr bwMode="auto">
          <a:xfrm>
            <a:off x="8040253" y="1466712"/>
            <a:ext cx="2892482" cy="542949"/>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a:gradFill>
                  <a:gsLst>
                    <a:gs pos="0">
                      <a:srgbClr val="FFFFFF"/>
                    </a:gs>
                    <a:gs pos="100000">
                      <a:srgbClr val="FFFFFF"/>
                    </a:gs>
                  </a:gsLst>
                  <a:lin ang="5400000" scaled="0"/>
                </a:gradFill>
                <a:ea typeface="Segoe UI" pitchFamily="34" charset="0"/>
                <a:cs typeface="Segoe UI" pitchFamily="34" charset="0"/>
              </a:rPr>
              <a:t>Premium</a:t>
            </a:r>
          </a:p>
        </p:txBody>
      </p:sp>
      <p:sp>
        <p:nvSpPr>
          <p:cNvPr id="12" name="Rectangle 11"/>
          <p:cNvSpPr/>
          <p:nvPr/>
        </p:nvSpPr>
        <p:spPr bwMode="auto">
          <a:xfrm>
            <a:off x="3033215" y="2055867"/>
            <a:ext cx="2465168" cy="54294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Light transactional loads</a:t>
            </a:r>
          </a:p>
        </p:txBody>
      </p:sp>
      <p:sp>
        <p:nvSpPr>
          <p:cNvPr id="13" name="Rectangle 12"/>
          <p:cNvSpPr/>
          <p:nvPr/>
        </p:nvSpPr>
        <p:spPr bwMode="auto">
          <a:xfrm>
            <a:off x="5534978" y="2055867"/>
            <a:ext cx="2465168" cy="54294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Go-to option for most business applications</a:t>
            </a:r>
          </a:p>
        </p:txBody>
      </p:sp>
      <p:sp>
        <p:nvSpPr>
          <p:cNvPr id="14" name="Rectangle 13"/>
          <p:cNvSpPr/>
          <p:nvPr/>
        </p:nvSpPr>
        <p:spPr bwMode="auto">
          <a:xfrm>
            <a:off x="8040253" y="2055867"/>
            <a:ext cx="2892482" cy="54294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89642"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High throughput and business-critical databases </a:t>
            </a:r>
          </a:p>
        </p:txBody>
      </p:sp>
      <p:sp>
        <p:nvSpPr>
          <p:cNvPr id="15" name="Rectangle 14"/>
          <p:cNvSpPr/>
          <p:nvPr/>
        </p:nvSpPr>
        <p:spPr bwMode="auto">
          <a:xfrm>
            <a:off x="1090962" y="2055867"/>
            <a:ext cx="1894677" cy="54294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85000"/>
              </a:lnSpc>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Intended Use</a:t>
            </a:r>
          </a:p>
        </p:txBody>
      </p:sp>
      <p:sp>
        <p:nvSpPr>
          <p:cNvPr id="16" name="Rectangle 15"/>
          <p:cNvSpPr/>
          <p:nvPr/>
        </p:nvSpPr>
        <p:spPr bwMode="auto">
          <a:xfrm>
            <a:off x="3033215" y="2645022"/>
            <a:ext cx="7899519" cy="54294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99.99%</a:t>
            </a:r>
            <a:r>
              <a:rPr lang="en-US" sz="1765" baseline="30000">
                <a:gradFill>
                  <a:gsLst>
                    <a:gs pos="0">
                      <a:srgbClr val="FFFFFF"/>
                    </a:gs>
                    <a:gs pos="100000">
                      <a:srgbClr val="FFFFFF"/>
                    </a:gs>
                  </a:gsLst>
                  <a:lin ang="5400000" scaled="0"/>
                </a:gradFill>
                <a:ea typeface="Segoe UI" pitchFamily="34" charset="0"/>
                <a:cs typeface="Segoe UI" pitchFamily="34" charset="0"/>
              </a:rPr>
              <a:t>*</a:t>
            </a:r>
          </a:p>
        </p:txBody>
      </p:sp>
      <p:sp>
        <p:nvSpPr>
          <p:cNvPr id="19" name="Rectangle 18"/>
          <p:cNvSpPr/>
          <p:nvPr/>
        </p:nvSpPr>
        <p:spPr bwMode="auto">
          <a:xfrm>
            <a:off x="1090962" y="2645022"/>
            <a:ext cx="1894677" cy="54294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85000"/>
              </a:lnSpc>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Availability</a:t>
            </a:r>
          </a:p>
        </p:txBody>
      </p:sp>
      <p:sp>
        <p:nvSpPr>
          <p:cNvPr id="20" name="Rectangle 19"/>
          <p:cNvSpPr/>
          <p:nvPr/>
        </p:nvSpPr>
        <p:spPr bwMode="auto">
          <a:xfrm>
            <a:off x="3033215" y="3234177"/>
            <a:ext cx="2465168" cy="54294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2 GB</a:t>
            </a:r>
          </a:p>
        </p:txBody>
      </p:sp>
      <p:sp>
        <p:nvSpPr>
          <p:cNvPr id="21" name="Rectangle 20"/>
          <p:cNvSpPr/>
          <p:nvPr/>
        </p:nvSpPr>
        <p:spPr bwMode="auto">
          <a:xfrm>
            <a:off x="5534978" y="3234177"/>
            <a:ext cx="2465168" cy="54294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250 GB</a:t>
            </a:r>
          </a:p>
        </p:txBody>
      </p:sp>
      <p:sp>
        <p:nvSpPr>
          <p:cNvPr id="22" name="Rectangle 21"/>
          <p:cNvSpPr/>
          <p:nvPr/>
        </p:nvSpPr>
        <p:spPr bwMode="auto">
          <a:xfrm>
            <a:off x="8040253" y="3234177"/>
            <a:ext cx="2892482" cy="54294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500 GB</a:t>
            </a:r>
          </a:p>
        </p:txBody>
      </p:sp>
      <p:sp>
        <p:nvSpPr>
          <p:cNvPr id="23" name="Rectangle 22"/>
          <p:cNvSpPr/>
          <p:nvPr/>
        </p:nvSpPr>
        <p:spPr bwMode="auto">
          <a:xfrm>
            <a:off x="1090962" y="3234177"/>
            <a:ext cx="1894677" cy="54294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85000"/>
              </a:lnSpc>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Size</a:t>
            </a:r>
          </a:p>
        </p:txBody>
      </p:sp>
      <p:sp>
        <p:nvSpPr>
          <p:cNvPr id="24" name="Rectangle 23"/>
          <p:cNvSpPr/>
          <p:nvPr/>
        </p:nvSpPr>
        <p:spPr bwMode="auto">
          <a:xfrm>
            <a:off x="3033215" y="3828288"/>
            <a:ext cx="2465168" cy="54294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a:r>
              <a:rPr lang="en-US" sz="3137">
                <a:solidFill>
                  <a:srgbClr val="FFFFFF"/>
                </a:solidFill>
              </a:rPr>
              <a:t>•</a:t>
            </a:r>
          </a:p>
        </p:txBody>
      </p:sp>
      <p:sp>
        <p:nvSpPr>
          <p:cNvPr id="25" name="Rectangle 24"/>
          <p:cNvSpPr/>
          <p:nvPr/>
        </p:nvSpPr>
        <p:spPr bwMode="auto">
          <a:xfrm>
            <a:off x="5534978" y="3828288"/>
            <a:ext cx="2465168" cy="54294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a:r>
              <a:rPr lang="en-US" sz="3137">
                <a:solidFill>
                  <a:srgbClr val="FFFFFF"/>
                </a:solidFill>
              </a:rPr>
              <a:t>••</a:t>
            </a:r>
          </a:p>
        </p:txBody>
      </p:sp>
      <p:sp>
        <p:nvSpPr>
          <p:cNvPr id="26" name="Rectangle 25"/>
          <p:cNvSpPr/>
          <p:nvPr/>
        </p:nvSpPr>
        <p:spPr bwMode="auto">
          <a:xfrm>
            <a:off x="8040253" y="3828288"/>
            <a:ext cx="2892482" cy="54294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a:r>
              <a:rPr lang="en-US" sz="3137">
                <a:solidFill>
                  <a:srgbClr val="FFFFFF"/>
                </a:solidFill>
              </a:rPr>
              <a:t>•••</a:t>
            </a:r>
          </a:p>
        </p:txBody>
      </p:sp>
      <p:sp>
        <p:nvSpPr>
          <p:cNvPr id="27" name="Rectangle 26"/>
          <p:cNvSpPr/>
          <p:nvPr/>
        </p:nvSpPr>
        <p:spPr bwMode="auto">
          <a:xfrm>
            <a:off x="1090962" y="3828288"/>
            <a:ext cx="1894677" cy="54294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85000"/>
              </a:lnSpc>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Performance</a:t>
            </a:r>
          </a:p>
        </p:txBody>
      </p:sp>
      <p:sp>
        <p:nvSpPr>
          <p:cNvPr id="28" name="Rectangle 27"/>
          <p:cNvSpPr/>
          <p:nvPr/>
        </p:nvSpPr>
        <p:spPr bwMode="auto">
          <a:xfrm>
            <a:off x="3033215" y="4417444"/>
            <a:ext cx="2465168" cy="54294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a:r>
              <a:rPr lang="en-US" sz="3137">
                <a:solidFill>
                  <a:srgbClr val="FFFFFF"/>
                </a:solidFill>
              </a:rPr>
              <a:t>•</a:t>
            </a:r>
          </a:p>
        </p:txBody>
      </p:sp>
      <p:sp>
        <p:nvSpPr>
          <p:cNvPr id="29" name="Rectangle 28"/>
          <p:cNvSpPr/>
          <p:nvPr/>
        </p:nvSpPr>
        <p:spPr bwMode="auto">
          <a:xfrm>
            <a:off x="5534978" y="4417444"/>
            <a:ext cx="2465168" cy="54294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a:r>
              <a:rPr lang="en-US" sz="3137">
                <a:solidFill>
                  <a:srgbClr val="FFFFFF"/>
                </a:solidFill>
              </a:rPr>
              <a:t>••</a:t>
            </a:r>
          </a:p>
        </p:txBody>
      </p:sp>
      <p:sp>
        <p:nvSpPr>
          <p:cNvPr id="30" name="Rectangle 29"/>
          <p:cNvSpPr/>
          <p:nvPr/>
        </p:nvSpPr>
        <p:spPr bwMode="auto">
          <a:xfrm>
            <a:off x="8040253" y="4417444"/>
            <a:ext cx="2892482" cy="542949"/>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a:r>
              <a:rPr lang="en-US" sz="3137">
                <a:solidFill>
                  <a:srgbClr val="FFFFFF"/>
                </a:solidFill>
              </a:rPr>
              <a:t>•••</a:t>
            </a:r>
          </a:p>
        </p:txBody>
      </p:sp>
      <p:sp>
        <p:nvSpPr>
          <p:cNvPr id="31" name="Rectangle 30"/>
          <p:cNvSpPr/>
          <p:nvPr/>
        </p:nvSpPr>
        <p:spPr bwMode="auto">
          <a:xfrm>
            <a:off x="1090962" y="4417444"/>
            <a:ext cx="1894677" cy="54294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85000"/>
              </a:lnSpc>
              <a:spcBef>
                <a:spcPct val="0"/>
              </a:spcBef>
              <a:spcAft>
                <a:spcPct val="0"/>
              </a:spcAft>
            </a:pPr>
            <a:r>
              <a:rPr lang="en-US" sz="1961">
                <a:gradFill>
                  <a:gsLst>
                    <a:gs pos="0">
                      <a:srgbClr val="FFFFFF"/>
                    </a:gs>
                    <a:gs pos="100000">
                      <a:srgbClr val="FFFFFF"/>
                    </a:gs>
                  </a:gsLst>
                  <a:lin ang="5400000" scaled="0"/>
                </a:gradFill>
                <a:ea typeface="Segoe UI" pitchFamily="34" charset="0"/>
                <a:cs typeface="Segoe UI" pitchFamily="34" charset="0"/>
              </a:rPr>
              <a:t>Business Continuity</a:t>
            </a:r>
          </a:p>
        </p:txBody>
      </p:sp>
    </p:spTree>
    <p:extLst>
      <p:ext uri="{BB962C8B-B14F-4D97-AF65-F5344CB8AC3E}">
        <p14:creationId xmlns:p14="http://schemas.microsoft.com/office/powerpoint/2010/main" val="11760017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Hit Refresh – </a:t>
            </a:r>
            <a:r>
              <a:rPr lang="en-US">
                <a:solidFill>
                  <a:schemeClr val="bg1"/>
                </a:solidFill>
              </a:rPr>
              <a:t>Azure Data Bricks</a:t>
            </a:r>
            <a:endParaRPr lang="en-US" err="1">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757236" y="3046264"/>
            <a:ext cx="10596564" cy="1569660"/>
          </a:xfrm>
          <a:prstGeom prst="rect">
            <a:avLst/>
          </a:prstGeom>
        </p:spPr>
        <p:txBody>
          <a:bodyPr wrap="square" anchor="t">
            <a:spAutoFit/>
          </a:bodyPr>
          <a:lstStyle/>
          <a:p>
            <a:pPr algn="ctr" defTabSz="932597"/>
            <a:r>
              <a:rPr lang="en-IN" sz="3200" b="1" i="1">
                <a:solidFill>
                  <a:schemeClr val="bg1"/>
                </a:solidFill>
              </a:rPr>
              <a:t>A fast, easy and collaborative Apache Spark based analytics platform optimized for Azure</a:t>
            </a:r>
            <a:endParaRPr lang="en-US" b="1" i="1">
              <a:solidFill>
                <a:schemeClr val="bg1"/>
              </a:solidFill>
              <a:cs typeface="Calibri"/>
            </a:endParaRPr>
          </a:p>
          <a:p>
            <a:pPr algn="ctr" defTabSz="932597"/>
            <a:endParaRPr lang="en-IN" sz="3200" b="1" i="1">
              <a:solidFill>
                <a:schemeClr val="bg1"/>
              </a:solidFill>
              <a:cs typeface="Calibri"/>
            </a:endParaRPr>
          </a:p>
        </p:txBody>
      </p:sp>
    </p:spTree>
    <p:extLst>
      <p:ext uri="{BB962C8B-B14F-4D97-AF65-F5344CB8AC3E}">
        <p14:creationId xmlns:p14="http://schemas.microsoft.com/office/powerpoint/2010/main" val="2570311742"/>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Azure Databricks</a:t>
            </a:r>
            <a:endParaRPr lang="en-US" b="1">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837447" y="1682685"/>
            <a:ext cx="10596564" cy="3903504"/>
          </a:xfrm>
          <a:prstGeom prst="rect">
            <a:avLst/>
          </a:prstGeom>
        </p:spPr>
        <p:txBody>
          <a:bodyPr wrap="square" anchor="t">
            <a:spAutoFit/>
          </a:bodyPr>
          <a:lstStyle/>
          <a:p>
            <a:pPr marL="457200" indent="-457200" defTabSz="932597">
              <a:lnSpc>
                <a:spcPct val="150000"/>
              </a:lnSpc>
              <a:buFont typeface="Arial"/>
              <a:buChar char="•"/>
            </a:pPr>
            <a:r>
              <a:rPr lang="en-IN" sz="2800">
                <a:solidFill>
                  <a:schemeClr val="bg1"/>
                </a:solidFill>
                <a:cs typeface="Calibri"/>
              </a:rPr>
              <a:t>Designed in collaboration with the founders of Apache Spark</a:t>
            </a:r>
            <a:endParaRPr lang="en-US"/>
          </a:p>
          <a:p>
            <a:pPr marL="457200" indent="-457200" defTabSz="932597">
              <a:lnSpc>
                <a:spcPct val="150000"/>
              </a:lnSpc>
              <a:buFont typeface="Arial"/>
              <a:buChar char="•"/>
            </a:pPr>
            <a:r>
              <a:rPr lang="en-IN" sz="2800">
                <a:solidFill>
                  <a:schemeClr val="bg1"/>
                </a:solidFill>
                <a:cs typeface="Calibri"/>
              </a:rPr>
              <a:t>One-click set up and streamlined workflows</a:t>
            </a:r>
            <a:endParaRPr lang="en-IN">
              <a:solidFill>
                <a:schemeClr val="bg1"/>
              </a:solidFill>
              <a:cs typeface="Calibri" panose="020F0502020204030204"/>
            </a:endParaRPr>
          </a:p>
          <a:p>
            <a:pPr marL="457200" indent="-457200" defTabSz="932597">
              <a:lnSpc>
                <a:spcPct val="150000"/>
              </a:lnSpc>
              <a:buFont typeface="Arial"/>
              <a:buChar char="•"/>
            </a:pPr>
            <a:r>
              <a:rPr lang="en-IN" sz="2800">
                <a:solidFill>
                  <a:schemeClr val="bg1"/>
                </a:solidFill>
                <a:cs typeface="Calibri"/>
              </a:rPr>
              <a:t>Interactive workspace that enables collaboration between data scientists, data engineers, and business analysts.</a:t>
            </a:r>
            <a:endParaRPr lang="en-IN">
              <a:solidFill>
                <a:schemeClr val="bg1"/>
              </a:solidFill>
              <a:cs typeface="Calibri" panose="020F0502020204030204"/>
            </a:endParaRPr>
          </a:p>
          <a:p>
            <a:pPr marL="457200" indent="-457200" defTabSz="932597">
              <a:lnSpc>
                <a:spcPct val="150000"/>
              </a:lnSpc>
              <a:buFont typeface="Arial"/>
              <a:buChar char="•"/>
            </a:pPr>
            <a:r>
              <a:rPr lang="en-IN" sz="2800">
                <a:solidFill>
                  <a:schemeClr val="bg1"/>
                </a:solidFill>
                <a:cs typeface="Calibri"/>
              </a:rPr>
              <a:t>Native integration with Azure services</a:t>
            </a:r>
            <a:endParaRPr lang="en-IN">
              <a:solidFill>
                <a:schemeClr val="bg1"/>
              </a:solidFill>
              <a:cs typeface="Calibri"/>
            </a:endParaRPr>
          </a:p>
          <a:p>
            <a:pPr marL="457200" indent="-457200" defTabSz="932597">
              <a:lnSpc>
                <a:spcPct val="150000"/>
              </a:lnSpc>
              <a:buFont typeface="Arial"/>
              <a:buChar char="•"/>
            </a:pPr>
            <a:r>
              <a:rPr lang="en-IN" sz="2800">
                <a:solidFill>
                  <a:schemeClr val="bg1"/>
                </a:solidFill>
                <a:cs typeface="Calibri"/>
              </a:rPr>
              <a:t>Enterprise-grade Azure security</a:t>
            </a:r>
          </a:p>
        </p:txBody>
      </p:sp>
    </p:spTree>
    <p:extLst>
      <p:ext uri="{BB962C8B-B14F-4D97-AF65-F5344CB8AC3E}">
        <p14:creationId xmlns:p14="http://schemas.microsoft.com/office/powerpoint/2010/main" val="3737002535"/>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Apache Spark</a:t>
            </a:r>
            <a:endParaRPr lang="en-US">
              <a:solidFill>
                <a:schemeClr val="bg1"/>
              </a:solidFill>
              <a:cs typeface="Calibri Light"/>
            </a:endParaRPr>
          </a:p>
        </p:txBody>
      </p:sp>
      <p:pic>
        <p:nvPicPr>
          <p:cNvPr id="3" name="Picture 3">
            <a:extLst>
              <a:ext uri="{FF2B5EF4-FFF2-40B4-BE49-F238E27FC236}">
                <a16:creationId xmlns:a16="http://schemas.microsoft.com/office/drawing/2014/main" id="{E608FC31-B8F7-46CC-9AD1-70C8A6E8B12C}"/>
              </a:ext>
            </a:extLst>
          </p:cNvPr>
          <p:cNvPicPr>
            <a:picLocks noChangeAspect="1"/>
          </p:cNvPicPr>
          <p:nvPr/>
        </p:nvPicPr>
        <p:blipFill>
          <a:blip r:embed="rId2"/>
          <a:stretch>
            <a:fillRect/>
          </a:stretch>
        </p:blipFill>
        <p:spPr>
          <a:xfrm>
            <a:off x="748937" y="2050344"/>
            <a:ext cx="10678491" cy="3977367"/>
          </a:xfrm>
          <a:prstGeom prst="rect">
            <a:avLst/>
          </a:prstGeom>
          <a:ln>
            <a:noFill/>
          </a:ln>
          <a:effectLst>
            <a:softEdge rad="112500"/>
          </a:effectLst>
        </p:spPr>
      </p:pic>
    </p:spTree>
    <p:extLst>
      <p:ext uri="{BB962C8B-B14F-4D97-AF65-F5344CB8AC3E}">
        <p14:creationId xmlns:p14="http://schemas.microsoft.com/office/powerpoint/2010/main" val="1344306243"/>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Data Bricks Architectural View</a:t>
            </a:r>
            <a:endParaRPr lang="en-US">
              <a:solidFill>
                <a:schemeClr val="bg1"/>
              </a:solidFill>
            </a:endParaRPr>
          </a:p>
        </p:txBody>
      </p:sp>
      <p:pic>
        <p:nvPicPr>
          <p:cNvPr id="3" name="Picture 3">
            <a:extLst>
              <a:ext uri="{FF2B5EF4-FFF2-40B4-BE49-F238E27FC236}">
                <a16:creationId xmlns:a16="http://schemas.microsoft.com/office/drawing/2014/main" id="{21A143F0-B6A4-4615-9DE4-A0D7D47B6340}"/>
              </a:ext>
            </a:extLst>
          </p:cNvPr>
          <p:cNvPicPr>
            <a:picLocks noChangeAspect="1"/>
          </p:cNvPicPr>
          <p:nvPr/>
        </p:nvPicPr>
        <p:blipFill>
          <a:blip r:embed="rId2"/>
          <a:stretch>
            <a:fillRect/>
          </a:stretch>
        </p:blipFill>
        <p:spPr>
          <a:xfrm>
            <a:off x="708830" y="1486209"/>
            <a:ext cx="10755927" cy="5152051"/>
          </a:xfrm>
          <a:prstGeom prst="rect">
            <a:avLst/>
          </a:prstGeom>
          <a:ln>
            <a:noFill/>
          </a:ln>
          <a:effectLst>
            <a:softEdge rad="112500"/>
          </a:effectLst>
        </p:spPr>
      </p:pic>
    </p:spTree>
    <p:extLst>
      <p:ext uri="{BB962C8B-B14F-4D97-AF65-F5344CB8AC3E}">
        <p14:creationId xmlns:p14="http://schemas.microsoft.com/office/powerpoint/2010/main" val="475124415"/>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Azure Data Bricks with Azure Services</a:t>
            </a:r>
            <a:endParaRPr lang="en-US" err="1">
              <a:solidFill>
                <a:schemeClr val="bg1"/>
              </a:solidFill>
            </a:endParaRPr>
          </a:p>
        </p:txBody>
      </p:sp>
      <p:pic>
        <p:nvPicPr>
          <p:cNvPr id="6" name="Picture 6">
            <a:extLst>
              <a:ext uri="{FF2B5EF4-FFF2-40B4-BE49-F238E27FC236}">
                <a16:creationId xmlns:a16="http://schemas.microsoft.com/office/drawing/2014/main" id="{E5F9D758-C5C9-4ABB-8681-2332BC065868}"/>
              </a:ext>
            </a:extLst>
          </p:cNvPr>
          <p:cNvPicPr>
            <a:picLocks noChangeAspect="1"/>
          </p:cNvPicPr>
          <p:nvPr/>
        </p:nvPicPr>
        <p:blipFill>
          <a:blip r:embed="rId2"/>
          <a:stretch>
            <a:fillRect/>
          </a:stretch>
        </p:blipFill>
        <p:spPr>
          <a:xfrm>
            <a:off x="1957137" y="1691918"/>
            <a:ext cx="8264357" cy="4877846"/>
          </a:xfrm>
          <a:prstGeom prst="rect">
            <a:avLst/>
          </a:prstGeom>
          <a:ln>
            <a:noFill/>
          </a:ln>
          <a:effectLst>
            <a:softEdge rad="112500"/>
          </a:effectLst>
        </p:spPr>
      </p:pic>
    </p:spTree>
    <p:extLst>
      <p:ext uri="{BB962C8B-B14F-4D97-AF65-F5344CB8AC3E}">
        <p14:creationId xmlns:p14="http://schemas.microsoft.com/office/powerpoint/2010/main" val="5670227"/>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Azure Databricks Core Artifacts </a:t>
            </a:r>
            <a:endParaRPr lang="en-US">
              <a:solidFill>
                <a:schemeClr val="bg1"/>
              </a:solidFill>
              <a:cs typeface="Calibri Light"/>
            </a:endParaRPr>
          </a:p>
        </p:txBody>
      </p:sp>
      <p:pic>
        <p:nvPicPr>
          <p:cNvPr id="3" name="Picture 3">
            <a:extLst>
              <a:ext uri="{FF2B5EF4-FFF2-40B4-BE49-F238E27FC236}">
                <a16:creationId xmlns:a16="http://schemas.microsoft.com/office/drawing/2014/main" id="{ABC66ACF-F09D-4A4B-B515-BB3C65F1710F}"/>
              </a:ext>
            </a:extLst>
          </p:cNvPr>
          <p:cNvPicPr>
            <a:picLocks noChangeAspect="1"/>
          </p:cNvPicPr>
          <p:nvPr/>
        </p:nvPicPr>
        <p:blipFill>
          <a:blip r:embed="rId2"/>
          <a:stretch>
            <a:fillRect/>
          </a:stretch>
        </p:blipFill>
        <p:spPr>
          <a:xfrm>
            <a:off x="1622928" y="1614944"/>
            <a:ext cx="8919409" cy="4817901"/>
          </a:xfrm>
          <a:prstGeom prst="rect">
            <a:avLst/>
          </a:prstGeom>
          <a:ln>
            <a:noFill/>
          </a:ln>
          <a:effectLst>
            <a:softEdge rad="112500"/>
          </a:effectLst>
        </p:spPr>
      </p:pic>
    </p:spTree>
    <p:extLst>
      <p:ext uri="{BB962C8B-B14F-4D97-AF65-F5344CB8AC3E}">
        <p14:creationId xmlns:p14="http://schemas.microsoft.com/office/powerpoint/2010/main" val="142198035"/>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Clusters : Auto-scaling and Auto-termination </a:t>
            </a:r>
            <a:endParaRPr lang="en-US" b="1">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837447" y="1682685"/>
            <a:ext cx="10596564" cy="4549835"/>
          </a:xfrm>
          <a:prstGeom prst="rect">
            <a:avLst/>
          </a:prstGeom>
        </p:spPr>
        <p:txBody>
          <a:bodyPr wrap="square" anchor="t">
            <a:spAutoFit/>
          </a:bodyPr>
          <a:lstStyle/>
          <a:p>
            <a:pPr marL="457200" indent="-457200" defTabSz="932597">
              <a:lnSpc>
                <a:spcPct val="150000"/>
              </a:lnSpc>
              <a:buFont typeface="Arial"/>
              <a:buChar char="•"/>
            </a:pPr>
            <a:r>
              <a:rPr lang="en-IN" sz="2800">
                <a:solidFill>
                  <a:schemeClr val="bg1"/>
                </a:solidFill>
                <a:cs typeface="Calibri"/>
              </a:rPr>
              <a:t>Simplifies cluster management and reduces costs </a:t>
            </a:r>
            <a:endParaRPr lang="en-IN">
              <a:solidFill>
                <a:schemeClr val="bg1"/>
              </a:solidFill>
              <a:cs typeface="Calibri"/>
            </a:endParaRPr>
          </a:p>
          <a:p>
            <a:pPr marL="457200" indent="-457200" defTabSz="932597">
              <a:lnSpc>
                <a:spcPct val="150000"/>
              </a:lnSpc>
              <a:buFont typeface="Arial"/>
              <a:buChar char="•"/>
            </a:pPr>
            <a:r>
              <a:rPr lang="en-IN" sz="2800">
                <a:solidFill>
                  <a:schemeClr val="bg1"/>
                </a:solidFill>
                <a:cs typeface="Calibri"/>
              </a:rPr>
              <a:t> Autoscaling and Auto Termination options can be chosen while creating clusters</a:t>
            </a:r>
            <a:endParaRPr lang="en-IN">
              <a:solidFill>
                <a:schemeClr val="bg1"/>
              </a:solidFill>
              <a:cs typeface="Calibri" panose="020F0502020204030204"/>
            </a:endParaRPr>
          </a:p>
          <a:p>
            <a:pPr marL="457200" indent="-457200" defTabSz="932597">
              <a:lnSpc>
                <a:spcPct val="150000"/>
              </a:lnSpc>
              <a:buFont typeface="Arial"/>
              <a:buChar char="•"/>
            </a:pPr>
            <a:r>
              <a:rPr lang="en-IN" sz="2800">
                <a:solidFill>
                  <a:schemeClr val="bg1"/>
                </a:solidFill>
                <a:cs typeface="Calibri"/>
              </a:rPr>
              <a:t>Autoscaling helps Azure Databricks to automatically scales up or down based on load</a:t>
            </a:r>
            <a:endParaRPr lang="en-IN">
              <a:solidFill>
                <a:schemeClr val="bg1"/>
              </a:solidFill>
              <a:cs typeface="Calibri"/>
            </a:endParaRPr>
          </a:p>
          <a:p>
            <a:pPr marL="457200" indent="-457200" defTabSz="932597">
              <a:lnSpc>
                <a:spcPct val="150000"/>
              </a:lnSpc>
              <a:buFont typeface="Arial"/>
              <a:buChar char="•"/>
            </a:pPr>
            <a:r>
              <a:rPr lang="en-IN" sz="2800">
                <a:solidFill>
                  <a:schemeClr val="bg1"/>
                </a:solidFill>
                <a:cs typeface="Calibri"/>
              </a:rPr>
              <a:t>After specified minutes of inactivity the cluster will automatically terminate using Auto Terminate</a:t>
            </a:r>
            <a:endParaRPr lang="en-IN">
              <a:solidFill>
                <a:schemeClr val="bg1"/>
              </a:solidFill>
              <a:cs typeface="Calibri" panose="020F0502020204030204"/>
            </a:endParaRPr>
          </a:p>
        </p:txBody>
      </p:sp>
    </p:spTree>
    <p:extLst>
      <p:ext uri="{BB962C8B-B14F-4D97-AF65-F5344CB8AC3E}">
        <p14:creationId xmlns:p14="http://schemas.microsoft.com/office/powerpoint/2010/main" val="1573152088"/>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Jobs </a:t>
            </a:r>
            <a:endParaRPr lang="en-US">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837447" y="1682685"/>
            <a:ext cx="10596564" cy="4549835"/>
          </a:xfrm>
          <a:prstGeom prst="rect">
            <a:avLst/>
          </a:prstGeom>
        </p:spPr>
        <p:txBody>
          <a:bodyPr wrap="square" anchor="t">
            <a:spAutoFit/>
          </a:bodyPr>
          <a:lstStyle/>
          <a:p>
            <a:pPr marL="457200" indent="-457200" defTabSz="932597">
              <a:lnSpc>
                <a:spcPct val="150000"/>
              </a:lnSpc>
              <a:buFont typeface="Arial"/>
              <a:buChar char="•"/>
            </a:pPr>
            <a:r>
              <a:rPr lang="en-IN" sz="2800">
                <a:solidFill>
                  <a:schemeClr val="bg1"/>
                </a:solidFill>
                <a:cs typeface="Calibri"/>
              </a:rPr>
              <a:t>Jobs are the mechanism to submit Spark application code for execution on the Databricks clusters</a:t>
            </a:r>
            <a:endParaRPr lang="en-IN">
              <a:solidFill>
                <a:schemeClr val="bg1"/>
              </a:solidFill>
              <a:cs typeface="Calibri" panose="020F0502020204030204"/>
            </a:endParaRPr>
          </a:p>
          <a:p>
            <a:pPr marL="457200" indent="-457200" defTabSz="932597">
              <a:lnSpc>
                <a:spcPct val="150000"/>
              </a:lnSpc>
              <a:buFont typeface="Arial"/>
              <a:buChar char="•"/>
            </a:pPr>
            <a:r>
              <a:rPr lang="en-IN" sz="2800">
                <a:solidFill>
                  <a:schemeClr val="bg1"/>
                </a:solidFill>
                <a:cs typeface="Calibri"/>
              </a:rPr>
              <a:t>Spark application code is submitted as a ‘Job’ for execution on Azure Databricks clusters</a:t>
            </a:r>
            <a:endParaRPr lang="en-IN">
              <a:solidFill>
                <a:schemeClr val="bg1"/>
              </a:solidFill>
              <a:cs typeface="Calibri" panose="020F0502020204030204"/>
            </a:endParaRPr>
          </a:p>
          <a:p>
            <a:pPr marL="457200" indent="-457200" defTabSz="932597">
              <a:lnSpc>
                <a:spcPct val="150000"/>
              </a:lnSpc>
              <a:buFont typeface="Arial"/>
              <a:buChar char="•"/>
            </a:pPr>
            <a:r>
              <a:rPr lang="en-IN" sz="2800">
                <a:solidFill>
                  <a:schemeClr val="bg1"/>
                </a:solidFill>
                <a:cs typeface="Calibri"/>
              </a:rPr>
              <a:t>Jobs execute either ‘Notebooks’ or ‘Jars’</a:t>
            </a:r>
            <a:endParaRPr lang="en-IN">
              <a:solidFill>
                <a:schemeClr val="bg1"/>
              </a:solidFill>
              <a:cs typeface="Calibri" panose="020F0502020204030204"/>
            </a:endParaRPr>
          </a:p>
          <a:p>
            <a:pPr marL="457200" indent="-457200" defTabSz="932597">
              <a:lnSpc>
                <a:spcPct val="150000"/>
              </a:lnSpc>
              <a:buFont typeface="Arial"/>
              <a:buChar char="•"/>
            </a:pPr>
            <a:r>
              <a:rPr lang="en-IN" sz="2800">
                <a:solidFill>
                  <a:schemeClr val="bg1"/>
                </a:solidFill>
                <a:cs typeface="Calibri"/>
              </a:rPr>
              <a:t>Azure Databricks provide a comprehensive set of graphical tools to create, manage and monitor Jobs.</a:t>
            </a:r>
            <a:endParaRPr lang="en-IN">
              <a:solidFill>
                <a:schemeClr val="bg1"/>
              </a:solidFill>
              <a:cs typeface="Calibri" panose="020F0502020204030204"/>
            </a:endParaRPr>
          </a:p>
        </p:txBody>
      </p:sp>
    </p:spTree>
    <p:extLst>
      <p:ext uri="{BB962C8B-B14F-4D97-AF65-F5344CB8AC3E}">
        <p14:creationId xmlns:p14="http://schemas.microsoft.com/office/powerpoint/2010/main" val="1510209106"/>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Workspaces</a:t>
            </a:r>
            <a:endParaRPr lang="en-US">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837447" y="1682685"/>
            <a:ext cx="10596564" cy="3903504"/>
          </a:xfrm>
          <a:prstGeom prst="rect">
            <a:avLst/>
          </a:prstGeom>
        </p:spPr>
        <p:txBody>
          <a:bodyPr wrap="square" anchor="t">
            <a:spAutoFit/>
          </a:bodyPr>
          <a:lstStyle/>
          <a:p>
            <a:pPr marL="457200" indent="-457200" defTabSz="932597">
              <a:lnSpc>
                <a:spcPct val="150000"/>
              </a:lnSpc>
              <a:buFont typeface="Arial"/>
              <a:buChar char="•"/>
            </a:pPr>
            <a:r>
              <a:rPr lang="en-IN" sz="2800">
                <a:solidFill>
                  <a:schemeClr val="bg1"/>
                </a:solidFill>
                <a:cs typeface="Calibri"/>
              </a:rPr>
              <a:t>Workspaces enables users to organize and share Notebooks, Libraries and Dashboards</a:t>
            </a:r>
            <a:endParaRPr lang="en-IN">
              <a:solidFill>
                <a:schemeClr val="bg1"/>
              </a:solidFill>
              <a:cs typeface="Calibri" panose="020F0502020204030204"/>
            </a:endParaRPr>
          </a:p>
          <a:p>
            <a:pPr marL="457200" indent="-457200" defTabSz="932597">
              <a:lnSpc>
                <a:spcPct val="150000"/>
              </a:lnSpc>
              <a:buFont typeface="Arial"/>
              <a:buChar char="•"/>
            </a:pPr>
            <a:r>
              <a:rPr lang="en-IN" sz="2800">
                <a:solidFill>
                  <a:schemeClr val="bg1"/>
                </a:solidFill>
                <a:cs typeface="Calibri"/>
              </a:rPr>
              <a:t>Everything in a workspace is ordered into hierarchical folders </a:t>
            </a:r>
            <a:endParaRPr lang="en-IN">
              <a:solidFill>
                <a:schemeClr val="bg1"/>
              </a:solidFill>
              <a:cs typeface="Calibri" panose="020F0502020204030204"/>
            </a:endParaRPr>
          </a:p>
          <a:p>
            <a:pPr marL="457200" indent="-457200" defTabSz="932597">
              <a:lnSpc>
                <a:spcPct val="150000"/>
              </a:lnSpc>
              <a:buFont typeface="Arial"/>
              <a:buChar char="•"/>
            </a:pPr>
            <a:r>
              <a:rPr lang="en-IN" sz="2800">
                <a:solidFill>
                  <a:schemeClr val="bg1"/>
                </a:solidFill>
                <a:cs typeface="Calibri"/>
              </a:rPr>
              <a:t>Fine grained access controls can be defined in workspaces to enable secure collaboration among colleagues  </a:t>
            </a:r>
            <a:endParaRPr lang="en-IN">
              <a:solidFill>
                <a:schemeClr val="bg1"/>
              </a:solidFill>
              <a:cs typeface="Calibri" panose="020F0502020204030204"/>
            </a:endParaRPr>
          </a:p>
          <a:p>
            <a:pPr marL="457200" indent="-457200" defTabSz="932597">
              <a:lnSpc>
                <a:spcPct val="150000"/>
              </a:lnSpc>
              <a:buFont typeface="Arial"/>
              <a:buChar char="•"/>
            </a:pPr>
            <a:endParaRPr lang="en-IN" sz="2800">
              <a:solidFill>
                <a:schemeClr val="bg1"/>
              </a:solidFill>
              <a:cs typeface="Calibri"/>
            </a:endParaRPr>
          </a:p>
        </p:txBody>
      </p:sp>
    </p:spTree>
    <p:extLst>
      <p:ext uri="{BB962C8B-B14F-4D97-AF65-F5344CB8AC3E}">
        <p14:creationId xmlns:p14="http://schemas.microsoft.com/office/powerpoint/2010/main" val="1230635257"/>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8664-C1C5-F749-A774-F8D07FD01235}"/>
              </a:ext>
            </a:extLst>
          </p:cNvPr>
          <p:cNvSpPr>
            <a:spLocks noGrp="1"/>
          </p:cNvSpPr>
          <p:nvPr>
            <p:ph type="title"/>
          </p:nvPr>
        </p:nvSpPr>
        <p:spPr/>
        <p:txBody>
          <a:bodyPr>
            <a:normAutofit/>
          </a:bodyPr>
          <a:lstStyle/>
          <a:p>
            <a:r>
              <a:rPr lang="en-US" b="1">
                <a:solidFill>
                  <a:schemeClr val="bg1"/>
                </a:solidFill>
              </a:rPr>
              <a:t>Notebooks</a:t>
            </a:r>
            <a:endParaRPr lang="en-US">
              <a:solidFill>
                <a:schemeClr val="bg1"/>
              </a:solidFill>
              <a:cs typeface="Calibri Light"/>
            </a:endParaRPr>
          </a:p>
        </p:txBody>
      </p:sp>
      <p:sp>
        <p:nvSpPr>
          <p:cNvPr id="5" name="Rectangle 4">
            <a:extLst>
              <a:ext uri="{FF2B5EF4-FFF2-40B4-BE49-F238E27FC236}">
                <a16:creationId xmlns:a16="http://schemas.microsoft.com/office/drawing/2014/main" id="{8403EE91-D491-9D44-AB31-328AFF39844A}"/>
              </a:ext>
            </a:extLst>
          </p:cNvPr>
          <p:cNvSpPr/>
          <p:nvPr/>
        </p:nvSpPr>
        <p:spPr>
          <a:xfrm>
            <a:off x="837447" y="1682685"/>
            <a:ext cx="10596564" cy="3903504"/>
          </a:xfrm>
          <a:prstGeom prst="rect">
            <a:avLst/>
          </a:prstGeom>
        </p:spPr>
        <p:txBody>
          <a:bodyPr wrap="square" anchor="t">
            <a:spAutoFit/>
          </a:bodyPr>
          <a:lstStyle/>
          <a:p>
            <a:pPr marL="457200" indent="-457200" defTabSz="932597">
              <a:lnSpc>
                <a:spcPct val="150000"/>
              </a:lnSpc>
              <a:buFont typeface="Arial"/>
              <a:buChar char="•"/>
            </a:pPr>
            <a:r>
              <a:rPr lang="en-IN" sz="2800">
                <a:solidFill>
                  <a:schemeClr val="bg1"/>
                </a:solidFill>
                <a:cs typeface="Calibri"/>
              </a:rPr>
              <a:t>Notebooks are not only for authoring Spark applications but can be run/executed directly on clusters</a:t>
            </a:r>
            <a:endParaRPr lang="en-IN">
              <a:solidFill>
                <a:schemeClr val="bg1"/>
              </a:solidFill>
              <a:cs typeface="Calibri"/>
            </a:endParaRPr>
          </a:p>
          <a:p>
            <a:pPr marL="457200" indent="-457200" defTabSz="932597">
              <a:lnSpc>
                <a:spcPct val="150000"/>
              </a:lnSpc>
              <a:buFont typeface="Arial"/>
              <a:buChar char="•"/>
            </a:pPr>
            <a:r>
              <a:rPr lang="en-IN" sz="2800">
                <a:solidFill>
                  <a:schemeClr val="bg1"/>
                </a:solidFill>
                <a:cs typeface="Calibri"/>
              </a:rPr>
              <a:t>Notebooks support fine grained permissions—so they can be securely shared with colleagues for collaboration </a:t>
            </a:r>
            <a:endParaRPr lang="en-IN">
              <a:solidFill>
                <a:schemeClr val="bg1"/>
              </a:solidFill>
              <a:cs typeface="Calibri"/>
            </a:endParaRPr>
          </a:p>
          <a:p>
            <a:pPr marL="457200" indent="-457200" defTabSz="932597">
              <a:lnSpc>
                <a:spcPct val="150000"/>
              </a:lnSpc>
              <a:buFont typeface="Arial"/>
              <a:buChar char="•"/>
            </a:pPr>
            <a:r>
              <a:rPr lang="en-IN" sz="2800">
                <a:solidFill>
                  <a:schemeClr val="bg1"/>
                </a:solidFill>
                <a:cs typeface="Calibri"/>
              </a:rPr>
              <a:t>Notebooks are well-suited for prototyping, rapid development, exploration, discovery and iterative development</a:t>
            </a:r>
            <a:endParaRPr lang="en-IN">
              <a:solidFill>
                <a:schemeClr val="bg1"/>
              </a:solidFill>
              <a:cs typeface="Calibri"/>
            </a:endParaRPr>
          </a:p>
        </p:txBody>
      </p:sp>
    </p:spTree>
    <p:extLst>
      <p:ext uri="{BB962C8B-B14F-4D97-AF65-F5344CB8AC3E}">
        <p14:creationId xmlns:p14="http://schemas.microsoft.com/office/powerpoint/2010/main" val="2153688682"/>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113</Slides>
  <Notes>20</Notes>
  <HiddenSlides>0</HiddenSlides>
  <ScaleCrop>false</ScaleCrop>
  <HeadingPairs>
    <vt:vector size="4" baseType="variant">
      <vt:variant>
        <vt:lpstr>Theme</vt:lpstr>
      </vt:variant>
      <vt:variant>
        <vt:i4>1</vt:i4>
      </vt:variant>
      <vt:variant>
        <vt:lpstr>Slide Titles</vt:lpstr>
      </vt:variant>
      <vt:variant>
        <vt:i4>113</vt:i4>
      </vt:variant>
    </vt:vector>
  </HeadingPairs>
  <TitlesOfParts>
    <vt:vector size="114" baseType="lpstr">
      <vt:lpstr>Office Theme</vt:lpstr>
      <vt:lpstr>  Azure Data Services</vt:lpstr>
      <vt:lpstr>Session Objective and Key Takeaway</vt:lpstr>
      <vt:lpstr>Hit Refresh</vt:lpstr>
      <vt:lpstr>SQL Database an intelligent PaaS Service</vt:lpstr>
      <vt:lpstr>Azure Data Migration</vt:lpstr>
      <vt:lpstr>Hit Refresh - SQL Database</vt:lpstr>
      <vt:lpstr>Microsoft SQL Platform Continuum</vt:lpstr>
      <vt:lpstr>Azure SQL Database</vt:lpstr>
      <vt:lpstr>Azure SQL Database Service Tiers</vt:lpstr>
      <vt:lpstr>Azure SQL Database</vt:lpstr>
      <vt:lpstr>Scalable Performance</vt:lpstr>
      <vt:lpstr>Rich Near-real-time Monitoring</vt:lpstr>
      <vt:lpstr>Demo</vt:lpstr>
      <vt:lpstr>Hit Refresh - DMS</vt:lpstr>
      <vt:lpstr>Azure Database Migration Journey</vt:lpstr>
      <vt:lpstr>Azure Database Migration Service</vt:lpstr>
      <vt:lpstr>Azure Database Migration</vt:lpstr>
      <vt:lpstr>Data Migration Assistant </vt:lpstr>
      <vt:lpstr>Types of Migrations</vt:lpstr>
      <vt:lpstr>Online Database Migration</vt:lpstr>
      <vt:lpstr>Offline Database Migration</vt:lpstr>
      <vt:lpstr>Data Migration Scenarios</vt:lpstr>
      <vt:lpstr>Data Migration Service Pricing</vt:lpstr>
      <vt:lpstr>Demo</vt:lpstr>
      <vt:lpstr>Hit Refresh – Azure SQL Data Warehouse</vt:lpstr>
      <vt:lpstr>Azure SQL Data Warehouse</vt:lpstr>
      <vt:lpstr>Scale Up vs Scale Out (SMP vs MPP)</vt:lpstr>
      <vt:lpstr>Architecture of Azure SQL DW</vt:lpstr>
      <vt:lpstr>Cloud Data Warehouse</vt:lpstr>
      <vt:lpstr>Logical Overview</vt:lpstr>
      <vt:lpstr>Distributions</vt:lpstr>
      <vt:lpstr>Hash Distributed</vt:lpstr>
      <vt:lpstr>Round-Robin Distributed</vt:lpstr>
      <vt:lpstr>Data Warehouse Units (DWUs)</vt:lpstr>
      <vt:lpstr>Demo</vt:lpstr>
      <vt:lpstr>Hit Refresh – Azure Data Factory</vt:lpstr>
      <vt:lpstr>Azure Data Factory</vt:lpstr>
      <vt:lpstr>How does it work?</vt:lpstr>
      <vt:lpstr>Top-level concepts</vt:lpstr>
      <vt:lpstr>Pipelines and activities</vt:lpstr>
      <vt:lpstr>Linked services</vt:lpstr>
      <vt:lpstr>Datasets  </vt:lpstr>
      <vt:lpstr>Trigger </vt:lpstr>
      <vt:lpstr>Pricing</vt:lpstr>
      <vt:lpstr>Demo</vt:lpstr>
      <vt:lpstr>Hit Refresh - Storage</vt:lpstr>
      <vt:lpstr>Cloud Application Requirements</vt:lpstr>
      <vt:lpstr>Introducing Microsoft Azure Storage</vt:lpstr>
      <vt:lpstr>PowerPoint Presentation</vt:lpstr>
      <vt:lpstr>Azure Storage Components:</vt:lpstr>
      <vt:lpstr>Abstractions – Blobs</vt:lpstr>
      <vt:lpstr>Abstractions – Disks</vt:lpstr>
      <vt:lpstr>Premium Storage</vt:lpstr>
      <vt:lpstr>Abstractions – Tables</vt:lpstr>
      <vt:lpstr>Abstractions – Queues</vt:lpstr>
      <vt:lpstr>Abstractions – Files</vt:lpstr>
      <vt:lpstr>Azure Storage Architecture</vt:lpstr>
      <vt:lpstr>Durability Options</vt:lpstr>
      <vt:lpstr>Secondary Read-Only Access</vt:lpstr>
      <vt:lpstr>Access Control</vt:lpstr>
      <vt:lpstr>Demo</vt:lpstr>
      <vt:lpstr>Hit Refresh – Event Hubs</vt:lpstr>
      <vt:lpstr>Event Hubs</vt:lpstr>
      <vt:lpstr>Scenarios to use Event Hub</vt:lpstr>
      <vt:lpstr>Why use Event Hubs?</vt:lpstr>
      <vt:lpstr>Key architecture components</vt:lpstr>
      <vt:lpstr>Features and terminology in Azure Event Hubs</vt:lpstr>
      <vt:lpstr>Event Publishers</vt:lpstr>
      <vt:lpstr>Partitions</vt:lpstr>
      <vt:lpstr>Stream Offsets</vt:lpstr>
      <vt:lpstr>Azure Event Hubs Capture</vt:lpstr>
      <vt:lpstr>Pricing</vt:lpstr>
      <vt:lpstr>Demo</vt:lpstr>
      <vt:lpstr>Hit Refresh – Stream Analytics</vt:lpstr>
      <vt:lpstr>Introducing Stream Analytics</vt:lpstr>
      <vt:lpstr>Stream Analytics Examples</vt:lpstr>
      <vt:lpstr>Working of Stream Analytics</vt:lpstr>
      <vt:lpstr>Key Capabilities and Benefits</vt:lpstr>
      <vt:lpstr>Input integrations to Stream Analytics</vt:lpstr>
      <vt:lpstr>Streaming Jobs</vt:lpstr>
      <vt:lpstr>Job Diagram</vt:lpstr>
      <vt:lpstr>Demo</vt:lpstr>
      <vt:lpstr>Hit Refresh – HDInsight</vt:lpstr>
      <vt:lpstr>Azure HDInsight and Apache Hadoop</vt:lpstr>
      <vt:lpstr>Apache Hadoop architecture in HDInsight</vt:lpstr>
      <vt:lpstr>YARN on HDInsight</vt:lpstr>
      <vt:lpstr>Data warehousing using HDInsight</vt:lpstr>
      <vt:lpstr>Internet of Things with HDInsights</vt:lpstr>
      <vt:lpstr>Demo</vt:lpstr>
      <vt:lpstr>Hit Refresh – Azure Data Bricks</vt:lpstr>
      <vt:lpstr>Azure Databricks</vt:lpstr>
      <vt:lpstr>Apache Spark</vt:lpstr>
      <vt:lpstr>Data Bricks Architectural View</vt:lpstr>
      <vt:lpstr>Azure Data Bricks with Azure Services</vt:lpstr>
      <vt:lpstr>Azure Databricks Core Artifacts </vt:lpstr>
      <vt:lpstr>Clusters : Auto-scaling and Auto-termination </vt:lpstr>
      <vt:lpstr>Jobs </vt:lpstr>
      <vt:lpstr>Workspaces</vt:lpstr>
      <vt:lpstr>Notebooks</vt:lpstr>
      <vt:lpstr>Visualization </vt:lpstr>
      <vt:lpstr>Use cases – Modern Big Data Warehouse </vt:lpstr>
      <vt:lpstr>Demo</vt:lpstr>
      <vt:lpstr>Hit Refresh – Azure Cosmos DB</vt:lpstr>
      <vt:lpstr>Apache Hadoop architecture in HDInsight</vt:lpstr>
      <vt:lpstr>Global Scale of Azure Cosmos DB</vt:lpstr>
      <vt:lpstr>Global Distribution</vt:lpstr>
      <vt:lpstr>Multi-model + multi-API</vt:lpstr>
      <vt:lpstr>Elastic scale out of storage and throughput</vt:lpstr>
      <vt:lpstr>Choice of Consistency</vt:lpstr>
      <vt:lpstr>Guaranteed Single-Digit Millisecond Latency</vt:lpstr>
      <vt:lpstr>Data Distribution</vt:lpstr>
      <vt:lpstr>Retail and Marketing using Cosmos DB</vt:lpstr>
      <vt:lpstr>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Data Services</dc:title>
  <dc:creator>Abdul Rasheed Feroz Khan</dc:creator>
  <cp:revision>1</cp:revision>
  <dcterms:created xsi:type="dcterms:W3CDTF">2019-04-29T13:30:15Z</dcterms:created>
  <dcterms:modified xsi:type="dcterms:W3CDTF">2019-05-02T11:53:20Z</dcterms:modified>
</cp:coreProperties>
</file>